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quinn.NDC\Desktop\Mission%20Director\Mission%202%20-%20STEREO\Contract%20NNN06AA01C\Spacecraft%20Issues\2015%20Conjunction%20Planning\140409%20STEREO%20HGA%20Angles%20&amp;%20Temps%20-%20Quin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quinn.NDC\Desktop\Mission%20Director\Mission%202%20-%20STEREO\Contract%20NNN06AA01C\Spacecraft%20Issues\2015%20Conjunction%20Planning\140409%20STEREO%20HGA%20Angles%20&amp;%20Temps%20-%20Quin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STEREO SPE vs HGA Feed Temp</a:t>
            </a:r>
          </a:p>
          <a:p>
            <a:pPr>
              <a:defRPr/>
            </a:pPr>
            <a:r>
              <a:rPr lang="en-US" sz="1000"/>
              <a:t>normalized for distance of 1 AU from Sun</a:t>
            </a:r>
          </a:p>
        </c:rich>
      </c:tx>
      <c:layout>
        <c:manualLayout>
          <c:xMode val="edge"/>
          <c:yMode val="edge"/>
          <c:x val="0.37755211487987078"/>
          <c:y val="5.2380952380952382E-2"/>
        </c:manualLayout>
      </c:layout>
      <c:overlay val="1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AHEAD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Sheet1!$D$4:$D$495</c:f>
              <c:numCache>
                <c:formatCode>0.000000000</c:formatCode>
                <c:ptCount val="492"/>
                <c:pt idx="0">
                  <c:v>25.943000000000001</c:v>
                </c:pt>
                <c:pt idx="1">
                  <c:v>25.93</c:v>
                </c:pt>
                <c:pt idx="2">
                  <c:v>25.917000000000002</c:v>
                </c:pt>
                <c:pt idx="3">
                  <c:v>25.904</c:v>
                </c:pt>
                <c:pt idx="4">
                  <c:v>25.890999999999998</c:v>
                </c:pt>
                <c:pt idx="5">
                  <c:v>25.878</c:v>
                </c:pt>
                <c:pt idx="6">
                  <c:v>25.864999999999998</c:v>
                </c:pt>
                <c:pt idx="7">
                  <c:v>25.852</c:v>
                </c:pt>
                <c:pt idx="8">
                  <c:v>25.838999999999999</c:v>
                </c:pt>
                <c:pt idx="9">
                  <c:v>25.826000000000001</c:v>
                </c:pt>
                <c:pt idx="10">
                  <c:v>25.812999999999999</c:v>
                </c:pt>
                <c:pt idx="11">
                  <c:v>25.798999999999999</c:v>
                </c:pt>
                <c:pt idx="12">
                  <c:v>25.786000000000001</c:v>
                </c:pt>
                <c:pt idx="13">
                  <c:v>25.771999999999998</c:v>
                </c:pt>
                <c:pt idx="14">
                  <c:v>25.757999999999999</c:v>
                </c:pt>
                <c:pt idx="15">
                  <c:v>25.744</c:v>
                </c:pt>
                <c:pt idx="16">
                  <c:v>25.73</c:v>
                </c:pt>
                <c:pt idx="17">
                  <c:v>25.716000000000001</c:v>
                </c:pt>
                <c:pt idx="18">
                  <c:v>25.702000000000002</c:v>
                </c:pt>
                <c:pt idx="19">
                  <c:v>25.687000000000001</c:v>
                </c:pt>
                <c:pt idx="20">
                  <c:v>25.672000000000001</c:v>
                </c:pt>
                <c:pt idx="21">
                  <c:v>25.657</c:v>
                </c:pt>
                <c:pt idx="22">
                  <c:v>25.641999999999999</c:v>
                </c:pt>
                <c:pt idx="23">
                  <c:v>25.626999999999999</c:v>
                </c:pt>
                <c:pt idx="24">
                  <c:v>25.611999999999998</c:v>
                </c:pt>
                <c:pt idx="25">
                  <c:v>25.596</c:v>
                </c:pt>
                <c:pt idx="26">
                  <c:v>25.58</c:v>
                </c:pt>
                <c:pt idx="27">
                  <c:v>25.564</c:v>
                </c:pt>
                <c:pt idx="28">
                  <c:v>25.547999999999998</c:v>
                </c:pt>
                <c:pt idx="29">
                  <c:v>25.532</c:v>
                </c:pt>
                <c:pt idx="30">
                  <c:v>25.515999999999998</c:v>
                </c:pt>
                <c:pt idx="31">
                  <c:v>25.498999999999999</c:v>
                </c:pt>
                <c:pt idx="32">
                  <c:v>25.483000000000001</c:v>
                </c:pt>
                <c:pt idx="33">
                  <c:v>25.466000000000001</c:v>
                </c:pt>
                <c:pt idx="34">
                  <c:v>25.449000000000002</c:v>
                </c:pt>
                <c:pt idx="35">
                  <c:v>25.431999999999999</c:v>
                </c:pt>
                <c:pt idx="36">
                  <c:v>25.414999999999999</c:v>
                </c:pt>
                <c:pt idx="37">
                  <c:v>25.396999999999998</c:v>
                </c:pt>
                <c:pt idx="38">
                  <c:v>25.38</c:v>
                </c:pt>
                <c:pt idx="39">
                  <c:v>25.361999999999998</c:v>
                </c:pt>
                <c:pt idx="40">
                  <c:v>25.344000000000001</c:v>
                </c:pt>
                <c:pt idx="41">
                  <c:v>25.324999999999999</c:v>
                </c:pt>
                <c:pt idx="42">
                  <c:v>25.306999999999999</c:v>
                </c:pt>
                <c:pt idx="43">
                  <c:v>25.288</c:v>
                </c:pt>
                <c:pt idx="44">
                  <c:v>25.268999999999998</c:v>
                </c:pt>
                <c:pt idx="45">
                  <c:v>25.248999999999999</c:v>
                </c:pt>
                <c:pt idx="46">
                  <c:v>25.23</c:v>
                </c:pt>
                <c:pt idx="47">
                  <c:v>25.21</c:v>
                </c:pt>
                <c:pt idx="48">
                  <c:v>25.189</c:v>
                </c:pt>
                <c:pt idx="49">
                  <c:v>25.169</c:v>
                </c:pt>
                <c:pt idx="50">
                  <c:v>25.148</c:v>
                </c:pt>
                <c:pt idx="51">
                  <c:v>25.126999999999999</c:v>
                </c:pt>
                <c:pt idx="52">
                  <c:v>25.105</c:v>
                </c:pt>
                <c:pt idx="53">
                  <c:v>25.084</c:v>
                </c:pt>
                <c:pt idx="54">
                  <c:v>25.062000000000001</c:v>
                </c:pt>
                <c:pt idx="55">
                  <c:v>25.039000000000001</c:v>
                </c:pt>
                <c:pt idx="56">
                  <c:v>25.016999999999999</c:v>
                </c:pt>
                <c:pt idx="57">
                  <c:v>24.994</c:v>
                </c:pt>
                <c:pt idx="58">
                  <c:v>24.971</c:v>
                </c:pt>
                <c:pt idx="59">
                  <c:v>24.948</c:v>
                </c:pt>
                <c:pt idx="60">
                  <c:v>24.923999999999999</c:v>
                </c:pt>
                <c:pt idx="61">
                  <c:v>24.9</c:v>
                </c:pt>
                <c:pt idx="62">
                  <c:v>24.876000000000001</c:v>
                </c:pt>
                <c:pt idx="63">
                  <c:v>24.852</c:v>
                </c:pt>
                <c:pt idx="64">
                  <c:v>24.827999999999999</c:v>
                </c:pt>
                <c:pt idx="65">
                  <c:v>24.803000000000001</c:v>
                </c:pt>
                <c:pt idx="66">
                  <c:v>24.777999999999999</c:v>
                </c:pt>
                <c:pt idx="67">
                  <c:v>24.753</c:v>
                </c:pt>
                <c:pt idx="68">
                  <c:v>24.727</c:v>
                </c:pt>
                <c:pt idx="69">
                  <c:v>24.701000000000001</c:v>
                </c:pt>
                <c:pt idx="70">
                  <c:v>24.675000000000001</c:v>
                </c:pt>
                <c:pt idx="71">
                  <c:v>24.649000000000001</c:v>
                </c:pt>
                <c:pt idx="72">
                  <c:v>24.622</c:v>
                </c:pt>
                <c:pt idx="73">
                  <c:v>24.594999999999999</c:v>
                </c:pt>
                <c:pt idx="74">
                  <c:v>24.567</c:v>
                </c:pt>
                <c:pt idx="75">
                  <c:v>24.539000000000001</c:v>
                </c:pt>
                <c:pt idx="76">
                  <c:v>24.510999999999999</c:v>
                </c:pt>
                <c:pt idx="77">
                  <c:v>24.483000000000001</c:v>
                </c:pt>
                <c:pt idx="78">
                  <c:v>24.454000000000001</c:v>
                </c:pt>
                <c:pt idx="79">
                  <c:v>24.425000000000001</c:v>
                </c:pt>
                <c:pt idx="80">
                  <c:v>24.395</c:v>
                </c:pt>
                <c:pt idx="81">
                  <c:v>24.364999999999998</c:v>
                </c:pt>
                <c:pt idx="82">
                  <c:v>24.335000000000001</c:v>
                </c:pt>
                <c:pt idx="83">
                  <c:v>24.305</c:v>
                </c:pt>
                <c:pt idx="84">
                  <c:v>24.274000000000001</c:v>
                </c:pt>
                <c:pt idx="85">
                  <c:v>24.242999999999999</c:v>
                </c:pt>
                <c:pt idx="86">
                  <c:v>24.212</c:v>
                </c:pt>
                <c:pt idx="87">
                  <c:v>24.18</c:v>
                </c:pt>
                <c:pt idx="88">
                  <c:v>24.148</c:v>
                </c:pt>
                <c:pt idx="89">
                  <c:v>24.116</c:v>
                </c:pt>
                <c:pt idx="90">
                  <c:v>24.084</c:v>
                </c:pt>
                <c:pt idx="91">
                  <c:v>24.050999999999998</c:v>
                </c:pt>
                <c:pt idx="92">
                  <c:v>24.018000000000001</c:v>
                </c:pt>
                <c:pt idx="93">
                  <c:v>23.984999999999999</c:v>
                </c:pt>
                <c:pt idx="94">
                  <c:v>23.952000000000002</c:v>
                </c:pt>
                <c:pt idx="95">
                  <c:v>23.917999999999999</c:v>
                </c:pt>
                <c:pt idx="96">
                  <c:v>23.885000000000002</c:v>
                </c:pt>
                <c:pt idx="97">
                  <c:v>23.85</c:v>
                </c:pt>
                <c:pt idx="98">
                  <c:v>23.815999999999999</c:v>
                </c:pt>
                <c:pt idx="99">
                  <c:v>23.780999999999999</c:v>
                </c:pt>
                <c:pt idx="100">
                  <c:v>23.745999999999999</c:v>
                </c:pt>
                <c:pt idx="101">
                  <c:v>23.710999999999999</c:v>
                </c:pt>
                <c:pt idx="102">
                  <c:v>23.675999999999998</c:v>
                </c:pt>
                <c:pt idx="103">
                  <c:v>23.64</c:v>
                </c:pt>
                <c:pt idx="104">
                  <c:v>23.603999999999999</c:v>
                </c:pt>
                <c:pt idx="105">
                  <c:v>23.567</c:v>
                </c:pt>
                <c:pt idx="106">
                  <c:v>23.53</c:v>
                </c:pt>
                <c:pt idx="107">
                  <c:v>23.492999999999999</c:v>
                </c:pt>
                <c:pt idx="108">
                  <c:v>23.456</c:v>
                </c:pt>
                <c:pt idx="109">
                  <c:v>23.417999999999999</c:v>
                </c:pt>
                <c:pt idx="110">
                  <c:v>23.38</c:v>
                </c:pt>
                <c:pt idx="111">
                  <c:v>23.341999999999999</c:v>
                </c:pt>
                <c:pt idx="112">
                  <c:v>23.303999999999998</c:v>
                </c:pt>
                <c:pt idx="113">
                  <c:v>23.265000000000001</c:v>
                </c:pt>
                <c:pt idx="114">
                  <c:v>23.225999999999999</c:v>
                </c:pt>
                <c:pt idx="115">
                  <c:v>23.187000000000001</c:v>
                </c:pt>
                <c:pt idx="116">
                  <c:v>23.146999999999998</c:v>
                </c:pt>
                <c:pt idx="117">
                  <c:v>23.106999999999999</c:v>
                </c:pt>
                <c:pt idx="118">
                  <c:v>23.068000000000001</c:v>
                </c:pt>
                <c:pt idx="119">
                  <c:v>23.027999999999999</c:v>
                </c:pt>
                <c:pt idx="120">
                  <c:v>22.986999999999998</c:v>
                </c:pt>
                <c:pt idx="121">
                  <c:v>22.946999999999999</c:v>
                </c:pt>
                <c:pt idx="122">
                  <c:v>22.907</c:v>
                </c:pt>
                <c:pt idx="123">
                  <c:v>22.866</c:v>
                </c:pt>
                <c:pt idx="124">
                  <c:v>22.824999999999999</c:v>
                </c:pt>
                <c:pt idx="125">
                  <c:v>22.783999999999999</c:v>
                </c:pt>
                <c:pt idx="126">
                  <c:v>22.742999999999999</c:v>
                </c:pt>
                <c:pt idx="127">
                  <c:v>22.701000000000001</c:v>
                </c:pt>
                <c:pt idx="128">
                  <c:v>22.66</c:v>
                </c:pt>
                <c:pt idx="129">
                  <c:v>22.617999999999999</c:v>
                </c:pt>
                <c:pt idx="130">
                  <c:v>22.576000000000001</c:v>
                </c:pt>
                <c:pt idx="131">
                  <c:v>22.533999999999999</c:v>
                </c:pt>
                <c:pt idx="132">
                  <c:v>22.492000000000001</c:v>
                </c:pt>
                <c:pt idx="133">
                  <c:v>22.449000000000002</c:v>
                </c:pt>
                <c:pt idx="134">
                  <c:v>22.405999999999999</c:v>
                </c:pt>
                <c:pt idx="135">
                  <c:v>22.363</c:v>
                </c:pt>
                <c:pt idx="136">
                  <c:v>22.32</c:v>
                </c:pt>
                <c:pt idx="137">
                  <c:v>22.277000000000001</c:v>
                </c:pt>
                <c:pt idx="138">
                  <c:v>22.233000000000001</c:v>
                </c:pt>
                <c:pt idx="139">
                  <c:v>22.189</c:v>
                </c:pt>
                <c:pt idx="140">
                  <c:v>22.145</c:v>
                </c:pt>
                <c:pt idx="141">
                  <c:v>22.100999999999999</c:v>
                </c:pt>
                <c:pt idx="142">
                  <c:v>22.056999999999999</c:v>
                </c:pt>
                <c:pt idx="143">
                  <c:v>22.013000000000002</c:v>
                </c:pt>
                <c:pt idx="144">
                  <c:v>21.968</c:v>
                </c:pt>
                <c:pt idx="145">
                  <c:v>21.923999999999999</c:v>
                </c:pt>
                <c:pt idx="146">
                  <c:v>21.879000000000001</c:v>
                </c:pt>
                <c:pt idx="147">
                  <c:v>21.834</c:v>
                </c:pt>
                <c:pt idx="148">
                  <c:v>21.789000000000001</c:v>
                </c:pt>
                <c:pt idx="149">
                  <c:v>21.744</c:v>
                </c:pt>
                <c:pt idx="150">
                  <c:v>21.7</c:v>
                </c:pt>
                <c:pt idx="151">
                  <c:v>21.655000000000001</c:v>
                </c:pt>
                <c:pt idx="152">
                  <c:v>21.61</c:v>
                </c:pt>
                <c:pt idx="153">
                  <c:v>21.564</c:v>
                </c:pt>
                <c:pt idx="154">
                  <c:v>21.518999999999998</c:v>
                </c:pt>
                <c:pt idx="155">
                  <c:v>21.474</c:v>
                </c:pt>
                <c:pt idx="156">
                  <c:v>21.428999999999998</c:v>
                </c:pt>
                <c:pt idx="157">
                  <c:v>21.384</c:v>
                </c:pt>
                <c:pt idx="158">
                  <c:v>21.338000000000001</c:v>
                </c:pt>
                <c:pt idx="159">
                  <c:v>21.292999999999999</c:v>
                </c:pt>
                <c:pt idx="160">
                  <c:v>21.247</c:v>
                </c:pt>
                <c:pt idx="161">
                  <c:v>21.202000000000002</c:v>
                </c:pt>
                <c:pt idx="162">
                  <c:v>21.155999999999999</c:v>
                </c:pt>
                <c:pt idx="163">
                  <c:v>21.111000000000001</c:v>
                </c:pt>
                <c:pt idx="164">
                  <c:v>21.065000000000001</c:v>
                </c:pt>
                <c:pt idx="165">
                  <c:v>21.018999999999998</c:v>
                </c:pt>
                <c:pt idx="166">
                  <c:v>20.972999999999999</c:v>
                </c:pt>
                <c:pt idx="167">
                  <c:v>20.927</c:v>
                </c:pt>
                <c:pt idx="168">
                  <c:v>20.881</c:v>
                </c:pt>
                <c:pt idx="169">
                  <c:v>20.835000000000001</c:v>
                </c:pt>
                <c:pt idx="170">
                  <c:v>20.789000000000001</c:v>
                </c:pt>
                <c:pt idx="171">
                  <c:v>20.742999999999999</c:v>
                </c:pt>
                <c:pt idx="172">
                  <c:v>20.696999999999999</c:v>
                </c:pt>
                <c:pt idx="173">
                  <c:v>20.651</c:v>
                </c:pt>
                <c:pt idx="174">
                  <c:v>20.605</c:v>
                </c:pt>
                <c:pt idx="175">
                  <c:v>20.559000000000001</c:v>
                </c:pt>
                <c:pt idx="176">
                  <c:v>20.513000000000002</c:v>
                </c:pt>
                <c:pt idx="177">
                  <c:v>20.466999999999999</c:v>
                </c:pt>
                <c:pt idx="178">
                  <c:v>20.420999999999999</c:v>
                </c:pt>
                <c:pt idx="179">
                  <c:v>20.376000000000001</c:v>
                </c:pt>
                <c:pt idx="180">
                  <c:v>20.329999999999998</c:v>
                </c:pt>
                <c:pt idx="181">
                  <c:v>20.283999999999999</c:v>
                </c:pt>
                <c:pt idx="182">
                  <c:v>20.239000000000001</c:v>
                </c:pt>
                <c:pt idx="183">
                  <c:v>20.193000000000001</c:v>
                </c:pt>
                <c:pt idx="184">
                  <c:v>20.148</c:v>
                </c:pt>
                <c:pt idx="185">
                  <c:v>20.103000000000002</c:v>
                </c:pt>
                <c:pt idx="186">
                  <c:v>20.058</c:v>
                </c:pt>
                <c:pt idx="187">
                  <c:v>20.013000000000002</c:v>
                </c:pt>
                <c:pt idx="188">
                  <c:v>19.968</c:v>
                </c:pt>
                <c:pt idx="189">
                  <c:v>19.922999999999998</c:v>
                </c:pt>
                <c:pt idx="190">
                  <c:v>19.878</c:v>
                </c:pt>
                <c:pt idx="191">
                  <c:v>19.832999999999998</c:v>
                </c:pt>
                <c:pt idx="192">
                  <c:v>19.788</c:v>
                </c:pt>
                <c:pt idx="193">
                  <c:v>19.744</c:v>
                </c:pt>
                <c:pt idx="194">
                  <c:v>19.699000000000002</c:v>
                </c:pt>
                <c:pt idx="195">
                  <c:v>19.655000000000001</c:v>
                </c:pt>
                <c:pt idx="196">
                  <c:v>19.61</c:v>
                </c:pt>
                <c:pt idx="197">
                  <c:v>19.565999999999999</c:v>
                </c:pt>
                <c:pt idx="198">
                  <c:v>19.521000000000001</c:v>
                </c:pt>
                <c:pt idx="199">
                  <c:v>19.477</c:v>
                </c:pt>
                <c:pt idx="200">
                  <c:v>19.433</c:v>
                </c:pt>
                <c:pt idx="201">
                  <c:v>19.388999999999999</c:v>
                </c:pt>
                <c:pt idx="202">
                  <c:v>19.344999999999999</c:v>
                </c:pt>
                <c:pt idx="203">
                  <c:v>19.300999999999998</c:v>
                </c:pt>
                <c:pt idx="204">
                  <c:v>19.257999999999999</c:v>
                </c:pt>
                <c:pt idx="205">
                  <c:v>19.213999999999999</c:v>
                </c:pt>
                <c:pt idx="206">
                  <c:v>19.170999999999999</c:v>
                </c:pt>
                <c:pt idx="207">
                  <c:v>19.128</c:v>
                </c:pt>
                <c:pt idx="208">
                  <c:v>19.085000000000001</c:v>
                </c:pt>
                <c:pt idx="209">
                  <c:v>19.042000000000002</c:v>
                </c:pt>
                <c:pt idx="210">
                  <c:v>19</c:v>
                </c:pt>
                <c:pt idx="211">
                  <c:v>18.957000000000001</c:v>
                </c:pt>
                <c:pt idx="212">
                  <c:v>18.914999999999999</c:v>
                </c:pt>
                <c:pt idx="213">
                  <c:v>18.873999999999999</c:v>
                </c:pt>
                <c:pt idx="214">
                  <c:v>18.832000000000001</c:v>
                </c:pt>
                <c:pt idx="215">
                  <c:v>18.79</c:v>
                </c:pt>
                <c:pt idx="216">
                  <c:v>18.748999999999999</c:v>
                </c:pt>
                <c:pt idx="217">
                  <c:v>18.707999999999998</c:v>
                </c:pt>
                <c:pt idx="218">
                  <c:v>18.667000000000002</c:v>
                </c:pt>
                <c:pt idx="219">
                  <c:v>18.626000000000001</c:v>
                </c:pt>
                <c:pt idx="220">
                  <c:v>18.585999999999999</c:v>
                </c:pt>
                <c:pt idx="221">
                  <c:v>18.545000000000002</c:v>
                </c:pt>
                <c:pt idx="222">
                  <c:v>18.504999999999999</c:v>
                </c:pt>
                <c:pt idx="223">
                  <c:v>18.465</c:v>
                </c:pt>
                <c:pt idx="224">
                  <c:v>18.425000000000001</c:v>
                </c:pt>
                <c:pt idx="225">
                  <c:v>18.385000000000002</c:v>
                </c:pt>
                <c:pt idx="226">
                  <c:v>18.346</c:v>
                </c:pt>
                <c:pt idx="227">
                  <c:v>18.306000000000001</c:v>
                </c:pt>
                <c:pt idx="228">
                  <c:v>18.266999999999999</c:v>
                </c:pt>
                <c:pt idx="229">
                  <c:v>18.228000000000002</c:v>
                </c:pt>
                <c:pt idx="230">
                  <c:v>18.189</c:v>
                </c:pt>
                <c:pt idx="231">
                  <c:v>18.149999999999999</c:v>
                </c:pt>
                <c:pt idx="232">
                  <c:v>18.111999999999998</c:v>
                </c:pt>
                <c:pt idx="233">
                  <c:v>18.073</c:v>
                </c:pt>
                <c:pt idx="234">
                  <c:v>18.035</c:v>
                </c:pt>
                <c:pt idx="235">
                  <c:v>17.998000000000001</c:v>
                </c:pt>
                <c:pt idx="236">
                  <c:v>17.96</c:v>
                </c:pt>
                <c:pt idx="237">
                  <c:v>17.922999999999998</c:v>
                </c:pt>
                <c:pt idx="238">
                  <c:v>17.885999999999999</c:v>
                </c:pt>
                <c:pt idx="239">
                  <c:v>17.849</c:v>
                </c:pt>
                <c:pt idx="240">
                  <c:v>17.812999999999999</c:v>
                </c:pt>
                <c:pt idx="241">
                  <c:v>17.777000000000001</c:v>
                </c:pt>
                <c:pt idx="242">
                  <c:v>17.741</c:v>
                </c:pt>
                <c:pt idx="243">
                  <c:v>17.706</c:v>
                </c:pt>
                <c:pt idx="244">
                  <c:v>17.670000000000002</c:v>
                </c:pt>
                <c:pt idx="245">
                  <c:v>17.635000000000002</c:v>
                </c:pt>
                <c:pt idx="246">
                  <c:v>17.600999999999999</c:v>
                </c:pt>
                <c:pt idx="247">
                  <c:v>17.565999999999999</c:v>
                </c:pt>
                <c:pt idx="248">
                  <c:v>17.532</c:v>
                </c:pt>
                <c:pt idx="249">
                  <c:v>17.498000000000001</c:v>
                </c:pt>
                <c:pt idx="250">
                  <c:v>17.463999999999999</c:v>
                </c:pt>
                <c:pt idx="251">
                  <c:v>17.43</c:v>
                </c:pt>
                <c:pt idx="252">
                  <c:v>17.396999999999998</c:v>
                </c:pt>
                <c:pt idx="253">
                  <c:v>17.364000000000001</c:v>
                </c:pt>
                <c:pt idx="254">
                  <c:v>17.331</c:v>
                </c:pt>
                <c:pt idx="255">
                  <c:v>17.297999999999998</c:v>
                </c:pt>
                <c:pt idx="256">
                  <c:v>17.265000000000001</c:v>
                </c:pt>
                <c:pt idx="257">
                  <c:v>17.233000000000001</c:v>
                </c:pt>
                <c:pt idx="258">
                  <c:v>17.201000000000001</c:v>
                </c:pt>
                <c:pt idx="259">
                  <c:v>17.169</c:v>
                </c:pt>
                <c:pt idx="260">
                  <c:v>17.137</c:v>
                </c:pt>
                <c:pt idx="261">
                  <c:v>17.106000000000002</c:v>
                </c:pt>
                <c:pt idx="262">
                  <c:v>17.074999999999999</c:v>
                </c:pt>
                <c:pt idx="263">
                  <c:v>17.044</c:v>
                </c:pt>
                <c:pt idx="264">
                  <c:v>17.013000000000002</c:v>
                </c:pt>
                <c:pt idx="265">
                  <c:v>16.983000000000001</c:v>
                </c:pt>
                <c:pt idx="266">
                  <c:v>16.952999999999999</c:v>
                </c:pt>
                <c:pt idx="267">
                  <c:v>16.922999999999998</c:v>
                </c:pt>
                <c:pt idx="268">
                  <c:v>16.893999999999998</c:v>
                </c:pt>
                <c:pt idx="269">
                  <c:v>16.864999999999998</c:v>
                </c:pt>
                <c:pt idx="270">
                  <c:v>16.835999999999999</c:v>
                </c:pt>
                <c:pt idx="271">
                  <c:v>16.806999999999999</c:v>
                </c:pt>
                <c:pt idx="272">
                  <c:v>16.779</c:v>
                </c:pt>
                <c:pt idx="273">
                  <c:v>16.751000000000001</c:v>
                </c:pt>
                <c:pt idx="274">
                  <c:v>16.722999999999999</c:v>
                </c:pt>
                <c:pt idx="275">
                  <c:v>16.696000000000002</c:v>
                </c:pt>
                <c:pt idx="276">
                  <c:v>16.669</c:v>
                </c:pt>
                <c:pt idx="277">
                  <c:v>16.641999999999999</c:v>
                </c:pt>
                <c:pt idx="278">
                  <c:v>16.614999999999998</c:v>
                </c:pt>
                <c:pt idx="279">
                  <c:v>16.588999999999999</c:v>
                </c:pt>
                <c:pt idx="280">
                  <c:v>16.562999999999999</c:v>
                </c:pt>
                <c:pt idx="281">
                  <c:v>16.536999999999999</c:v>
                </c:pt>
                <c:pt idx="282">
                  <c:v>16.510999999999999</c:v>
                </c:pt>
                <c:pt idx="283">
                  <c:v>16.484999999999999</c:v>
                </c:pt>
                <c:pt idx="284">
                  <c:v>16.46</c:v>
                </c:pt>
                <c:pt idx="285">
                  <c:v>16.434000000000001</c:v>
                </c:pt>
                <c:pt idx="286">
                  <c:v>16.408999999999999</c:v>
                </c:pt>
                <c:pt idx="287">
                  <c:v>16.385000000000002</c:v>
                </c:pt>
                <c:pt idx="288">
                  <c:v>16.36</c:v>
                </c:pt>
                <c:pt idx="289">
                  <c:v>16.335999999999999</c:v>
                </c:pt>
                <c:pt idx="290">
                  <c:v>16.311</c:v>
                </c:pt>
                <c:pt idx="291">
                  <c:v>16.288</c:v>
                </c:pt>
                <c:pt idx="292">
                  <c:v>16.263999999999999</c:v>
                </c:pt>
                <c:pt idx="293">
                  <c:v>16.239999999999998</c:v>
                </c:pt>
                <c:pt idx="294">
                  <c:v>16.216999999999999</c:v>
                </c:pt>
                <c:pt idx="295">
                  <c:v>16.193999999999999</c:v>
                </c:pt>
                <c:pt idx="296">
                  <c:v>16.172000000000001</c:v>
                </c:pt>
                <c:pt idx="297">
                  <c:v>16.149000000000001</c:v>
                </c:pt>
                <c:pt idx="298">
                  <c:v>16.126999999999999</c:v>
                </c:pt>
                <c:pt idx="299">
                  <c:v>16.105</c:v>
                </c:pt>
                <c:pt idx="300">
                  <c:v>16.082999999999998</c:v>
                </c:pt>
                <c:pt idx="301">
                  <c:v>16.062000000000001</c:v>
                </c:pt>
                <c:pt idx="302">
                  <c:v>16.041</c:v>
                </c:pt>
                <c:pt idx="303">
                  <c:v>16.02</c:v>
                </c:pt>
                <c:pt idx="304">
                  <c:v>15.999000000000001</c:v>
                </c:pt>
                <c:pt idx="305">
                  <c:v>15.978999999999999</c:v>
                </c:pt>
                <c:pt idx="306">
                  <c:v>15.958</c:v>
                </c:pt>
                <c:pt idx="307">
                  <c:v>15.938000000000001</c:v>
                </c:pt>
                <c:pt idx="308">
                  <c:v>15.917999999999999</c:v>
                </c:pt>
                <c:pt idx="309">
                  <c:v>15.898999999999999</c:v>
                </c:pt>
                <c:pt idx="310">
                  <c:v>15.879</c:v>
                </c:pt>
                <c:pt idx="311">
                  <c:v>15.859</c:v>
                </c:pt>
                <c:pt idx="312">
                  <c:v>15.84</c:v>
                </c:pt>
                <c:pt idx="313">
                  <c:v>15.821</c:v>
                </c:pt>
                <c:pt idx="314">
                  <c:v>15.802</c:v>
                </c:pt>
                <c:pt idx="315">
                  <c:v>15.782999999999999</c:v>
                </c:pt>
                <c:pt idx="316">
                  <c:v>15.763999999999999</c:v>
                </c:pt>
                <c:pt idx="317">
                  <c:v>15.744999999999999</c:v>
                </c:pt>
                <c:pt idx="318">
                  <c:v>15.727</c:v>
                </c:pt>
                <c:pt idx="319">
                  <c:v>15.708</c:v>
                </c:pt>
                <c:pt idx="320">
                  <c:v>15.69</c:v>
                </c:pt>
                <c:pt idx="321">
                  <c:v>15.672000000000001</c:v>
                </c:pt>
                <c:pt idx="322">
                  <c:v>15.654</c:v>
                </c:pt>
                <c:pt idx="323">
                  <c:v>15.635999999999999</c:v>
                </c:pt>
                <c:pt idx="324">
                  <c:v>15.618</c:v>
                </c:pt>
                <c:pt idx="325">
                  <c:v>15.601000000000001</c:v>
                </c:pt>
                <c:pt idx="326">
                  <c:v>15.583</c:v>
                </c:pt>
                <c:pt idx="327">
                  <c:v>15.566000000000001</c:v>
                </c:pt>
                <c:pt idx="328">
                  <c:v>15.548999999999999</c:v>
                </c:pt>
                <c:pt idx="329">
                  <c:v>15.532</c:v>
                </c:pt>
                <c:pt idx="330">
                  <c:v>15.516</c:v>
                </c:pt>
                <c:pt idx="331">
                  <c:v>15.499000000000001</c:v>
                </c:pt>
                <c:pt idx="332">
                  <c:v>15.483000000000001</c:v>
                </c:pt>
                <c:pt idx="333">
                  <c:v>15.465999999999999</c:v>
                </c:pt>
                <c:pt idx="334">
                  <c:v>15.45</c:v>
                </c:pt>
                <c:pt idx="335">
                  <c:v>15.433999999999999</c:v>
                </c:pt>
                <c:pt idx="336">
                  <c:v>15.417999999999999</c:v>
                </c:pt>
                <c:pt idx="337">
                  <c:v>15.401999999999999</c:v>
                </c:pt>
                <c:pt idx="338">
                  <c:v>15.385999999999999</c:v>
                </c:pt>
                <c:pt idx="339">
                  <c:v>15.37</c:v>
                </c:pt>
                <c:pt idx="340">
                  <c:v>15.353999999999999</c:v>
                </c:pt>
                <c:pt idx="341">
                  <c:v>15.339</c:v>
                </c:pt>
                <c:pt idx="342">
                  <c:v>15.323</c:v>
                </c:pt>
                <c:pt idx="343">
                  <c:v>15.307</c:v>
                </c:pt>
                <c:pt idx="344">
                  <c:v>15.291</c:v>
                </c:pt>
                <c:pt idx="345">
                  <c:v>15.276</c:v>
                </c:pt>
                <c:pt idx="346">
                  <c:v>15.26</c:v>
                </c:pt>
                <c:pt idx="347">
                  <c:v>15.244</c:v>
                </c:pt>
                <c:pt idx="348">
                  <c:v>15.228</c:v>
                </c:pt>
                <c:pt idx="349">
                  <c:v>15.212999999999999</c:v>
                </c:pt>
                <c:pt idx="350">
                  <c:v>15.196999999999999</c:v>
                </c:pt>
                <c:pt idx="351">
                  <c:v>15.180999999999999</c:v>
                </c:pt>
                <c:pt idx="352">
                  <c:v>15.166</c:v>
                </c:pt>
                <c:pt idx="353">
                  <c:v>15.15</c:v>
                </c:pt>
                <c:pt idx="354">
                  <c:v>15.134</c:v>
                </c:pt>
                <c:pt idx="355">
                  <c:v>15.119</c:v>
                </c:pt>
                <c:pt idx="356">
                  <c:v>15.103</c:v>
                </c:pt>
                <c:pt idx="357">
                  <c:v>15.087999999999999</c:v>
                </c:pt>
                <c:pt idx="358">
                  <c:v>15.071999999999999</c:v>
                </c:pt>
                <c:pt idx="359">
                  <c:v>15.057</c:v>
                </c:pt>
                <c:pt idx="360">
                  <c:v>15.042</c:v>
                </c:pt>
                <c:pt idx="361">
                  <c:v>15.026</c:v>
                </c:pt>
                <c:pt idx="362">
                  <c:v>15.010999999999999</c:v>
                </c:pt>
                <c:pt idx="363">
                  <c:v>14.994999999999999</c:v>
                </c:pt>
                <c:pt idx="364">
                  <c:v>14.98</c:v>
                </c:pt>
                <c:pt idx="365">
                  <c:v>14.964</c:v>
                </c:pt>
                <c:pt idx="366">
                  <c:v>14.949</c:v>
                </c:pt>
                <c:pt idx="367">
                  <c:v>14.933</c:v>
                </c:pt>
                <c:pt idx="368">
                  <c:v>14.917999999999999</c:v>
                </c:pt>
                <c:pt idx="369">
                  <c:v>14.901999999999999</c:v>
                </c:pt>
                <c:pt idx="370">
                  <c:v>14.885999999999999</c:v>
                </c:pt>
                <c:pt idx="371">
                  <c:v>14.87</c:v>
                </c:pt>
                <c:pt idx="372">
                  <c:v>14.853999999999999</c:v>
                </c:pt>
                <c:pt idx="373">
                  <c:v>14.837</c:v>
                </c:pt>
                <c:pt idx="374">
                  <c:v>14.821</c:v>
                </c:pt>
                <c:pt idx="375">
                  <c:v>14.804</c:v>
                </c:pt>
                <c:pt idx="376">
                  <c:v>14.788</c:v>
                </c:pt>
                <c:pt idx="377">
                  <c:v>14.771000000000001</c:v>
                </c:pt>
                <c:pt idx="378">
                  <c:v>14.754</c:v>
                </c:pt>
                <c:pt idx="379">
                  <c:v>14.737</c:v>
                </c:pt>
                <c:pt idx="380">
                  <c:v>14.72</c:v>
                </c:pt>
                <c:pt idx="381">
                  <c:v>14.686</c:v>
                </c:pt>
                <c:pt idx="382">
                  <c:v>14.667999999999999</c:v>
                </c:pt>
                <c:pt idx="383">
                  <c:v>14.651</c:v>
                </c:pt>
                <c:pt idx="384">
                  <c:v>14.632999999999999</c:v>
                </c:pt>
                <c:pt idx="385">
                  <c:v>14.616</c:v>
                </c:pt>
                <c:pt idx="386">
                  <c:v>14.598000000000001</c:v>
                </c:pt>
                <c:pt idx="387">
                  <c:v>14.58</c:v>
                </c:pt>
                <c:pt idx="388">
                  <c:v>14.561999999999999</c:v>
                </c:pt>
                <c:pt idx="389">
                  <c:v>14.544</c:v>
                </c:pt>
                <c:pt idx="390">
                  <c:v>14.526</c:v>
                </c:pt>
                <c:pt idx="391">
                  <c:v>14.507</c:v>
                </c:pt>
                <c:pt idx="392">
                  <c:v>14.489000000000001</c:v>
                </c:pt>
                <c:pt idx="393">
                  <c:v>14.47</c:v>
                </c:pt>
                <c:pt idx="394">
                  <c:v>14.451000000000001</c:v>
                </c:pt>
                <c:pt idx="395">
                  <c:v>14.433</c:v>
                </c:pt>
                <c:pt idx="396">
                  <c:v>14.413</c:v>
                </c:pt>
                <c:pt idx="397">
                  <c:v>14.394</c:v>
                </c:pt>
                <c:pt idx="398">
                  <c:v>14.375</c:v>
                </c:pt>
                <c:pt idx="399">
                  <c:v>14.355</c:v>
                </c:pt>
                <c:pt idx="400">
                  <c:v>14.335000000000001</c:v>
                </c:pt>
                <c:pt idx="401">
                  <c:v>14.315</c:v>
                </c:pt>
                <c:pt idx="402">
                  <c:v>14.294</c:v>
                </c:pt>
                <c:pt idx="403">
                  <c:v>14.273</c:v>
                </c:pt>
                <c:pt idx="404">
                  <c:v>14.253</c:v>
                </c:pt>
                <c:pt idx="405">
                  <c:v>14.231</c:v>
                </c:pt>
                <c:pt idx="406">
                  <c:v>14.21</c:v>
                </c:pt>
                <c:pt idx="407">
                  <c:v>14.188000000000001</c:v>
                </c:pt>
                <c:pt idx="408">
                  <c:v>14.167</c:v>
                </c:pt>
                <c:pt idx="409">
                  <c:v>14.145</c:v>
                </c:pt>
                <c:pt idx="410">
                  <c:v>14.122</c:v>
                </c:pt>
                <c:pt idx="411">
                  <c:v>14.1</c:v>
                </c:pt>
                <c:pt idx="412">
                  <c:v>14.077</c:v>
                </c:pt>
                <c:pt idx="413">
                  <c:v>14.054</c:v>
                </c:pt>
                <c:pt idx="414">
                  <c:v>14.031000000000001</c:v>
                </c:pt>
                <c:pt idx="415">
                  <c:v>14.007999999999999</c:v>
                </c:pt>
                <c:pt idx="416">
                  <c:v>13.984999999999999</c:v>
                </c:pt>
                <c:pt idx="417">
                  <c:v>13.961</c:v>
                </c:pt>
                <c:pt idx="418">
                  <c:v>13.936999999999999</c:v>
                </c:pt>
                <c:pt idx="419">
                  <c:v>13.913</c:v>
                </c:pt>
                <c:pt idx="420">
                  <c:v>13.888999999999999</c:v>
                </c:pt>
                <c:pt idx="421">
                  <c:v>13.865</c:v>
                </c:pt>
                <c:pt idx="422">
                  <c:v>13.84</c:v>
                </c:pt>
                <c:pt idx="423">
                  <c:v>13.815</c:v>
                </c:pt>
                <c:pt idx="424">
                  <c:v>13.79</c:v>
                </c:pt>
                <c:pt idx="425">
                  <c:v>13.765000000000001</c:v>
                </c:pt>
                <c:pt idx="426">
                  <c:v>13.739000000000001</c:v>
                </c:pt>
                <c:pt idx="427">
                  <c:v>13.712999999999999</c:v>
                </c:pt>
                <c:pt idx="428">
                  <c:v>13.686999999999999</c:v>
                </c:pt>
                <c:pt idx="429">
                  <c:v>13.661</c:v>
                </c:pt>
                <c:pt idx="430">
                  <c:v>13.634</c:v>
                </c:pt>
                <c:pt idx="431">
                  <c:v>13.606999999999999</c:v>
                </c:pt>
                <c:pt idx="432">
                  <c:v>13.58</c:v>
                </c:pt>
                <c:pt idx="433">
                  <c:v>13.552</c:v>
                </c:pt>
                <c:pt idx="434">
                  <c:v>13.525</c:v>
                </c:pt>
                <c:pt idx="435">
                  <c:v>13.496</c:v>
                </c:pt>
                <c:pt idx="436">
                  <c:v>13.468</c:v>
                </c:pt>
                <c:pt idx="437">
                  <c:v>13.439</c:v>
                </c:pt>
                <c:pt idx="438">
                  <c:v>13.41</c:v>
                </c:pt>
                <c:pt idx="439">
                  <c:v>13.381</c:v>
                </c:pt>
                <c:pt idx="440">
                  <c:v>13.352</c:v>
                </c:pt>
                <c:pt idx="441">
                  <c:v>13.321999999999999</c:v>
                </c:pt>
                <c:pt idx="442">
                  <c:v>13.292</c:v>
                </c:pt>
                <c:pt idx="443">
                  <c:v>13.262</c:v>
                </c:pt>
                <c:pt idx="444">
                  <c:v>13.231999999999999</c:v>
                </c:pt>
                <c:pt idx="445">
                  <c:v>13.202</c:v>
                </c:pt>
                <c:pt idx="446">
                  <c:v>13.170999999999999</c:v>
                </c:pt>
                <c:pt idx="447">
                  <c:v>13.14</c:v>
                </c:pt>
                <c:pt idx="448">
                  <c:v>13.109</c:v>
                </c:pt>
                <c:pt idx="449">
                  <c:v>13.077</c:v>
                </c:pt>
                <c:pt idx="450">
                  <c:v>13.045999999999999</c:v>
                </c:pt>
                <c:pt idx="451">
                  <c:v>13.013999999999999</c:v>
                </c:pt>
                <c:pt idx="452">
                  <c:v>12.981999999999999</c:v>
                </c:pt>
                <c:pt idx="453">
                  <c:v>12.95</c:v>
                </c:pt>
                <c:pt idx="454">
                  <c:v>12.917999999999999</c:v>
                </c:pt>
                <c:pt idx="455">
                  <c:v>12.885</c:v>
                </c:pt>
                <c:pt idx="456">
                  <c:v>12.852</c:v>
                </c:pt>
                <c:pt idx="457">
                  <c:v>12.819000000000001</c:v>
                </c:pt>
                <c:pt idx="458">
                  <c:v>12.785</c:v>
                </c:pt>
                <c:pt idx="459">
                  <c:v>12.752000000000001</c:v>
                </c:pt>
                <c:pt idx="460">
                  <c:v>12.718</c:v>
                </c:pt>
                <c:pt idx="461">
                  <c:v>12.683</c:v>
                </c:pt>
                <c:pt idx="462">
                  <c:v>12.648999999999999</c:v>
                </c:pt>
                <c:pt idx="463">
                  <c:v>12.614000000000001</c:v>
                </c:pt>
                <c:pt idx="464">
                  <c:v>12.579000000000001</c:v>
                </c:pt>
                <c:pt idx="465">
                  <c:v>12.544</c:v>
                </c:pt>
                <c:pt idx="466">
                  <c:v>12.507999999999999</c:v>
                </c:pt>
                <c:pt idx="467">
                  <c:v>12.472</c:v>
                </c:pt>
                <c:pt idx="468">
                  <c:v>12.436</c:v>
                </c:pt>
                <c:pt idx="469">
                  <c:v>12.4</c:v>
                </c:pt>
                <c:pt idx="470">
                  <c:v>12.363</c:v>
                </c:pt>
                <c:pt idx="471">
                  <c:v>12.327</c:v>
                </c:pt>
                <c:pt idx="472">
                  <c:v>12.29</c:v>
                </c:pt>
                <c:pt idx="473">
                  <c:v>12.253</c:v>
                </c:pt>
                <c:pt idx="474">
                  <c:v>12.215999999999999</c:v>
                </c:pt>
                <c:pt idx="475">
                  <c:v>12.179</c:v>
                </c:pt>
                <c:pt idx="476">
                  <c:v>12.141</c:v>
                </c:pt>
                <c:pt idx="477">
                  <c:v>12.103</c:v>
                </c:pt>
                <c:pt idx="478">
                  <c:v>12.066000000000001</c:v>
                </c:pt>
                <c:pt idx="479">
                  <c:v>12.028</c:v>
                </c:pt>
                <c:pt idx="480">
                  <c:v>11.99</c:v>
                </c:pt>
                <c:pt idx="481">
                  <c:v>11.951000000000001</c:v>
                </c:pt>
                <c:pt idx="482">
                  <c:v>11.913</c:v>
                </c:pt>
                <c:pt idx="483">
                  <c:v>11.875</c:v>
                </c:pt>
                <c:pt idx="484">
                  <c:v>11.836</c:v>
                </c:pt>
                <c:pt idx="485">
                  <c:v>11.797000000000001</c:v>
                </c:pt>
                <c:pt idx="486">
                  <c:v>11.757999999999999</c:v>
                </c:pt>
                <c:pt idx="487">
                  <c:v>11.718</c:v>
                </c:pt>
                <c:pt idx="488">
                  <c:v>11.679</c:v>
                </c:pt>
                <c:pt idx="489">
                  <c:v>11.638999999999999</c:v>
                </c:pt>
                <c:pt idx="490">
                  <c:v>11.599</c:v>
                </c:pt>
                <c:pt idx="491">
                  <c:v>11.558999999999999</c:v>
                </c:pt>
              </c:numCache>
            </c:numRef>
          </c:xVal>
          <c:yVal>
            <c:numRef>
              <c:f>Sheet1!$H$4:$H$495</c:f>
              <c:numCache>
                <c:formatCode>0.00000000000</c:formatCode>
                <c:ptCount val="492"/>
                <c:pt idx="0">
                  <c:v>48.920844294477</c:v>
                </c:pt>
                <c:pt idx="1">
                  <c:v>49.163003559820993</c:v>
                </c:pt>
                <c:pt idx="2">
                  <c:v>49.153198284027653</c:v>
                </c:pt>
                <c:pt idx="3">
                  <c:v>49.142482089929736</c:v>
                </c:pt>
                <c:pt idx="4">
                  <c:v>49.136237429547315</c:v>
                </c:pt>
                <c:pt idx="5">
                  <c:v>49.1236415614379</c:v>
                </c:pt>
                <c:pt idx="6">
                  <c:v>49.113920324317981</c:v>
                </c:pt>
                <c:pt idx="7">
                  <c:v>49.104296305682666</c:v>
                </c:pt>
                <c:pt idx="8">
                  <c:v>49.093298682923333</c:v>
                </c:pt>
                <c:pt idx="9">
                  <c:v>49.084045342922202</c:v>
                </c:pt>
                <c:pt idx="10">
                  <c:v>49.081052358738908</c:v>
                </c:pt>
                <c:pt idx="11">
                  <c:v>49.066086882966978</c:v>
                </c:pt>
                <c:pt idx="12">
                  <c:v>49.057501200928307</c:v>
                </c:pt>
                <c:pt idx="13">
                  <c:v>49.050424804406106</c:v>
                </c:pt>
                <c:pt idx="14">
                  <c:v>49.042985284422656</c:v>
                </c:pt>
                <c:pt idx="15">
                  <c:v>49.034545161541253</c:v>
                </c:pt>
                <c:pt idx="16">
                  <c:v>49.028556398630514</c:v>
                </c:pt>
                <c:pt idx="17">
                  <c:v>49.133623098056759</c:v>
                </c:pt>
                <c:pt idx="18">
                  <c:v>49.208422464061911</c:v>
                </c:pt>
                <c:pt idx="19">
                  <c:v>49.204155630686735</c:v>
                </c:pt>
                <c:pt idx="20">
                  <c:v>49.28227773419934</c:v>
                </c:pt>
                <c:pt idx="21">
                  <c:v>49.369290466676567</c:v>
                </c:pt>
                <c:pt idx="22">
                  <c:v>49.463938742796635</c:v>
                </c:pt>
                <c:pt idx="23">
                  <c:v>49.575469476938018</c:v>
                </c:pt>
                <c:pt idx="24">
                  <c:v>49.833313091006247</c:v>
                </c:pt>
                <c:pt idx="25">
                  <c:v>49.83642161978058</c:v>
                </c:pt>
                <c:pt idx="26">
                  <c:v>49.82944260529564</c:v>
                </c:pt>
                <c:pt idx="27">
                  <c:v>49.82644157503767</c:v>
                </c:pt>
                <c:pt idx="28">
                  <c:v>49.822736106274739</c:v>
                </c:pt>
                <c:pt idx="29">
                  <c:v>49.81360397285836</c:v>
                </c:pt>
                <c:pt idx="30">
                  <c:v>49.808618110928641</c:v>
                </c:pt>
                <c:pt idx="31">
                  <c:v>49.802095890911467</c:v>
                </c:pt>
                <c:pt idx="32">
                  <c:v>49.798089356762674</c:v>
                </c:pt>
                <c:pt idx="33">
                  <c:v>49.788959203444442</c:v>
                </c:pt>
                <c:pt idx="34">
                  <c:v>49.781721256576489</c:v>
                </c:pt>
                <c:pt idx="35">
                  <c:v>49.773615815982204</c:v>
                </c:pt>
                <c:pt idx="36">
                  <c:v>49.770242487629496</c:v>
                </c:pt>
                <c:pt idx="37">
                  <c:v>49.762985090546358</c:v>
                </c:pt>
                <c:pt idx="38">
                  <c:v>49.756065511700541</c:v>
                </c:pt>
                <c:pt idx="39">
                  <c:v>49.747938074987267</c:v>
                </c:pt>
                <c:pt idx="40">
                  <c:v>49.741311506154887</c:v>
                </c:pt>
                <c:pt idx="41">
                  <c:v>49.73685615694351</c:v>
                </c:pt>
                <c:pt idx="42">
                  <c:v>49.730906752698189</c:v>
                </c:pt>
                <c:pt idx="43">
                  <c:v>49.726023202499888</c:v>
                </c:pt>
                <c:pt idx="44">
                  <c:v>49.719435073761105</c:v>
                </c:pt>
                <c:pt idx="45">
                  <c:v>49.714530517977295</c:v>
                </c:pt>
                <c:pt idx="46">
                  <c:v>49.707880721734661</c:v>
                </c:pt>
                <c:pt idx="47">
                  <c:v>49.702161336022179</c:v>
                </c:pt>
                <c:pt idx="48">
                  <c:v>49.698488014404155</c:v>
                </c:pt>
                <c:pt idx="49">
                  <c:v>49.693023609035691</c:v>
                </c:pt>
                <c:pt idx="50">
                  <c:v>49.692051940008398</c:v>
                </c:pt>
                <c:pt idx="51">
                  <c:v>49.686953362014506</c:v>
                </c:pt>
                <c:pt idx="52">
                  <c:v>49.692882879727783</c:v>
                </c:pt>
                <c:pt idx="53">
                  <c:v>49.695461959526249</c:v>
                </c:pt>
                <c:pt idx="54">
                  <c:v>49.682124651789678</c:v>
                </c:pt>
                <c:pt idx="55">
                  <c:v>49.679503281952591</c:v>
                </c:pt>
                <c:pt idx="56">
                  <c:v>49.692962197212978</c:v>
                </c:pt>
                <c:pt idx="57">
                  <c:v>49.798795382887903</c:v>
                </c:pt>
                <c:pt idx="58">
                  <c:v>49.808921151936943</c:v>
                </c:pt>
                <c:pt idx="59">
                  <c:v>49.886612818695447</c:v>
                </c:pt>
                <c:pt idx="60">
                  <c:v>49.994097662535488</c:v>
                </c:pt>
                <c:pt idx="61">
                  <c:v>50.445782749464087</c:v>
                </c:pt>
                <c:pt idx="62">
                  <c:v>50.502014874099729</c:v>
                </c:pt>
                <c:pt idx="63">
                  <c:v>50.506690668001113</c:v>
                </c:pt>
                <c:pt idx="64">
                  <c:v>50.506454504629403</c:v>
                </c:pt>
                <c:pt idx="65">
                  <c:v>50.539314382835258</c:v>
                </c:pt>
                <c:pt idx="66">
                  <c:v>50.538993167742561</c:v>
                </c:pt>
                <c:pt idx="67">
                  <c:v>50.537281254532957</c:v>
                </c:pt>
                <c:pt idx="68">
                  <c:v>50.541466688359861</c:v>
                </c:pt>
                <c:pt idx="69">
                  <c:v>50.539321848636369</c:v>
                </c:pt>
                <c:pt idx="70">
                  <c:v>50.539451579887128</c:v>
                </c:pt>
                <c:pt idx="71">
                  <c:v>50.540402045067765</c:v>
                </c:pt>
                <c:pt idx="72">
                  <c:v>50.539598338392508</c:v>
                </c:pt>
                <c:pt idx="73">
                  <c:v>50.541240620235428</c:v>
                </c:pt>
                <c:pt idx="74">
                  <c:v>50.539133679554958</c:v>
                </c:pt>
                <c:pt idx="75">
                  <c:v>50.536672923714342</c:v>
                </c:pt>
                <c:pt idx="76">
                  <c:v>50.540419593934132</c:v>
                </c:pt>
                <c:pt idx="77">
                  <c:v>50.539697333687677</c:v>
                </c:pt>
                <c:pt idx="78">
                  <c:v>50.539872662243127</c:v>
                </c:pt>
                <c:pt idx="79">
                  <c:v>50.540410750896662</c:v>
                </c:pt>
                <c:pt idx="80">
                  <c:v>50.54275491951288</c:v>
                </c:pt>
                <c:pt idx="81">
                  <c:v>50.544668934171028</c:v>
                </c:pt>
                <c:pt idx="82">
                  <c:v>50.544322747523985</c:v>
                </c:pt>
                <c:pt idx="83">
                  <c:v>50.545802586491448</c:v>
                </c:pt>
                <c:pt idx="84">
                  <c:v>50.54745658126172</c:v>
                </c:pt>
                <c:pt idx="85">
                  <c:v>50.552600993444138</c:v>
                </c:pt>
                <c:pt idx="86">
                  <c:v>50.553980666720335</c:v>
                </c:pt>
                <c:pt idx="87">
                  <c:v>50.555963104162721</c:v>
                </c:pt>
                <c:pt idx="88">
                  <c:v>50.557586225280907</c:v>
                </c:pt>
                <c:pt idx="89">
                  <c:v>50.565302824922583</c:v>
                </c:pt>
                <c:pt idx="90">
                  <c:v>50.566467490428238</c:v>
                </c:pt>
                <c:pt idx="91">
                  <c:v>50.568614189357938</c:v>
                </c:pt>
                <c:pt idx="92">
                  <c:v>50.614157644342875</c:v>
                </c:pt>
                <c:pt idx="93">
                  <c:v>50.63097425551608</c:v>
                </c:pt>
                <c:pt idx="94">
                  <c:v>50.638555153980832</c:v>
                </c:pt>
                <c:pt idx="95">
                  <c:v>50.960784291036944</c:v>
                </c:pt>
                <c:pt idx="96">
                  <c:v>50.974445397728765</c:v>
                </c:pt>
                <c:pt idx="97">
                  <c:v>51.036238928929173</c:v>
                </c:pt>
                <c:pt idx="98">
                  <c:v>51.445094758132043</c:v>
                </c:pt>
                <c:pt idx="99">
                  <c:v>51.435256198744213</c:v>
                </c:pt>
                <c:pt idx="100">
                  <c:v>51.401409754289638</c:v>
                </c:pt>
                <c:pt idx="101">
                  <c:v>51.504900770550115</c:v>
                </c:pt>
                <c:pt idx="102">
                  <c:v>51.504783857698136</c:v>
                </c:pt>
                <c:pt idx="103">
                  <c:v>51.518574181561675</c:v>
                </c:pt>
                <c:pt idx="104">
                  <c:v>51.528521013652373</c:v>
                </c:pt>
                <c:pt idx="105">
                  <c:v>51.53410944539398</c:v>
                </c:pt>
                <c:pt idx="106">
                  <c:v>51.541321777511335</c:v>
                </c:pt>
                <c:pt idx="107">
                  <c:v>51.548514784655524</c:v>
                </c:pt>
                <c:pt idx="108">
                  <c:v>51.555377570281046</c:v>
                </c:pt>
                <c:pt idx="109">
                  <c:v>51.560176377790228</c:v>
                </c:pt>
                <c:pt idx="110">
                  <c:v>51.568560347873685</c:v>
                </c:pt>
                <c:pt idx="111">
                  <c:v>51.576262275793802</c:v>
                </c:pt>
                <c:pt idx="112">
                  <c:v>51.581846816160919</c:v>
                </c:pt>
                <c:pt idx="113">
                  <c:v>51.589465094486727</c:v>
                </c:pt>
                <c:pt idx="114">
                  <c:v>51.59820769392001</c:v>
                </c:pt>
                <c:pt idx="115">
                  <c:v>51.605070647967182</c:v>
                </c:pt>
                <c:pt idx="116">
                  <c:v>51.611832539974166</c:v>
                </c:pt>
                <c:pt idx="117">
                  <c:v>51.618397840215117</c:v>
                </c:pt>
                <c:pt idx="118">
                  <c:v>51.627967267206479</c:v>
                </c:pt>
                <c:pt idx="119">
                  <c:v>51.636299995149301</c:v>
                </c:pt>
                <c:pt idx="120">
                  <c:v>51.645124079554165</c:v>
                </c:pt>
                <c:pt idx="121">
                  <c:v>51.652922186128905</c:v>
                </c:pt>
                <c:pt idx="122">
                  <c:v>51.663321853955765</c:v>
                </c:pt>
                <c:pt idx="123">
                  <c:v>51.673662143032558</c:v>
                </c:pt>
                <c:pt idx="124">
                  <c:v>51.726332076522922</c:v>
                </c:pt>
                <c:pt idx="125">
                  <c:v>51.83538934280751</c:v>
                </c:pt>
                <c:pt idx="126">
                  <c:v>51.798347196065556</c:v>
                </c:pt>
                <c:pt idx="127">
                  <c:v>52.278534471685632</c:v>
                </c:pt>
                <c:pt idx="128">
                  <c:v>52.355616722540042</c:v>
                </c:pt>
                <c:pt idx="129">
                  <c:v>52.471766721158509</c:v>
                </c:pt>
                <c:pt idx="130">
                  <c:v>52.616574080871978</c:v>
                </c:pt>
                <c:pt idx="131">
                  <c:v>52.603401816027834</c:v>
                </c:pt>
                <c:pt idx="132">
                  <c:v>52.660408745086706</c:v>
                </c:pt>
                <c:pt idx="133">
                  <c:v>52.667456229164657</c:v>
                </c:pt>
                <c:pt idx="134">
                  <c:v>52.680029203719663</c:v>
                </c:pt>
                <c:pt idx="135">
                  <c:v>52.692793622605691</c:v>
                </c:pt>
                <c:pt idx="136">
                  <c:v>52.702314450300037</c:v>
                </c:pt>
                <c:pt idx="137">
                  <c:v>52.713501526404158</c:v>
                </c:pt>
                <c:pt idx="138">
                  <c:v>52.723376751430301</c:v>
                </c:pt>
                <c:pt idx="139">
                  <c:v>52.73627502578632</c:v>
                </c:pt>
                <c:pt idx="140">
                  <c:v>52.745287975527503</c:v>
                </c:pt>
                <c:pt idx="141">
                  <c:v>52.756762422249622</c:v>
                </c:pt>
                <c:pt idx="142">
                  <c:v>52.769035968386213</c:v>
                </c:pt>
                <c:pt idx="143">
                  <c:v>52.777841390736242</c:v>
                </c:pt>
                <c:pt idx="144">
                  <c:v>52.790174973905728</c:v>
                </c:pt>
                <c:pt idx="145">
                  <c:v>52.800841305124081</c:v>
                </c:pt>
                <c:pt idx="146">
                  <c:v>52.809517222773898</c:v>
                </c:pt>
                <c:pt idx="147">
                  <c:v>52.822174052344764</c:v>
                </c:pt>
                <c:pt idx="148">
                  <c:v>52.835718257736374</c:v>
                </c:pt>
                <c:pt idx="149">
                  <c:v>52.891957214614614</c:v>
                </c:pt>
                <c:pt idx="150">
                  <c:v>52.903013862583464</c:v>
                </c:pt>
                <c:pt idx="151">
                  <c:v>53.233168542283671</c:v>
                </c:pt>
                <c:pt idx="152">
                  <c:v>53.263034386956825</c:v>
                </c:pt>
                <c:pt idx="153">
                  <c:v>53.413970581382188</c:v>
                </c:pt>
                <c:pt idx="154">
                  <c:v>53.757835099474498</c:v>
                </c:pt>
                <c:pt idx="155">
                  <c:v>53.758506402735719</c:v>
                </c:pt>
                <c:pt idx="156">
                  <c:v>53.829124761592503</c:v>
                </c:pt>
                <c:pt idx="157">
                  <c:v>53.834611031967562</c:v>
                </c:pt>
                <c:pt idx="158">
                  <c:v>53.856407830972344</c:v>
                </c:pt>
                <c:pt idx="159">
                  <c:v>53.867531242787898</c:v>
                </c:pt>
                <c:pt idx="160">
                  <c:v>53.881584064947077</c:v>
                </c:pt>
                <c:pt idx="161">
                  <c:v>53.89255559422498</c:v>
                </c:pt>
                <c:pt idx="162">
                  <c:v>53.904887809921817</c:v>
                </c:pt>
                <c:pt idx="163">
                  <c:v>53.915927581443306</c:v>
                </c:pt>
                <c:pt idx="164">
                  <c:v>53.928162837840205</c:v>
                </c:pt>
                <c:pt idx="165">
                  <c:v>53.938971074367714</c:v>
                </c:pt>
                <c:pt idx="166">
                  <c:v>53.950517282281012</c:v>
                </c:pt>
                <c:pt idx="167">
                  <c:v>53.962723244333645</c:v>
                </c:pt>
                <c:pt idx="168">
                  <c:v>53.975201332274146</c:v>
                </c:pt>
                <c:pt idx="169">
                  <c:v>54.001311281603883</c:v>
                </c:pt>
                <c:pt idx="170">
                  <c:v>54.004665297338263</c:v>
                </c:pt>
                <c:pt idx="171">
                  <c:v>54.323821180661476</c:v>
                </c:pt>
                <c:pt idx="172">
                  <c:v>54.267521914259795</c:v>
                </c:pt>
                <c:pt idx="173">
                  <c:v>54.877077798341638</c:v>
                </c:pt>
                <c:pt idx="174">
                  <c:v>54.932939974856453</c:v>
                </c:pt>
                <c:pt idx="175">
                  <c:v>54.96076196949641</c:v>
                </c:pt>
                <c:pt idx="176">
                  <c:v>54.983135189174313</c:v>
                </c:pt>
                <c:pt idx="177">
                  <c:v>54.995343548993731</c:v>
                </c:pt>
                <c:pt idx="178">
                  <c:v>55.005229455420931</c:v>
                </c:pt>
                <c:pt idx="179">
                  <c:v>55.019094116422814</c:v>
                </c:pt>
                <c:pt idx="180">
                  <c:v>55.029101536707643</c:v>
                </c:pt>
                <c:pt idx="181">
                  <c:v>55.038345655008371</c:v>
                </c:pt>
                <c:pt idx="182">
                  <c:v>55.050119063435211</c:v>
                </c:pt>
                <c:pt idx="183">
                  <c:v>55.059019539204321</c:v>
                </c:pt>
                <c:pt idx="184">
                  <c:v>55.078642731286202</c:v>
                </c:pt>
                <c:pt idx="185">
                  <c:v>55.087483374477131</c:v>
                </c:pt>
                <c:pt idx="186">
                  <c:v>55.173524475571355</c:v>
                </c:pt>
                <c:pt idx="187">
                  <c:v>55.230003973923473</c:v>
                </c:pt>
                <c:pt idx="188">
                  <c:v>55.399214976146553</c:v>
                </c:pt>
                <c:pt idx="189">
                  <c:v>55.858470610942376</c:v>
                </c:pt>
                <c:pt idx="190">
                  <c:v>56.042228314872474</c:v>
                </c:pt>
                <c:pt idx="191">
                  <c:v>56.04500454661116</c:v>
                </c:pt>
                <c:pt idx="192">
                  <c:v>56.073087369317612</c:v>
                </c:pt>
                <c:pt idx="193">
                  <c:v>56.087138701394473</c:v>
                </c:pt>
                <c:pt idx="194">
                  <c:v>56.096816339182645</c:v>
                </c:pt>
                <c:pt idx="195">
                  <c:v>56.108878885479371</c:v>
                </c:pt>
                <c:pt idx="196">
                  <c:v>56.117288699080163</c:v>
                </c:pt>
                <c:pt idx="197">
                  <c:v>56.126476727718945</c:v>
                </c:pt>
                <c:pt idx="198">
                  <c:v>56.136137453923737</c:v>
                </c:pt>
                <c:pt idx="199">
                  <c:v>56.145209378263765</c:v>
                </c:pt>
                <c:pt idx="200">
                  <c:v>56.157858330295539</c:v>
                </c:pt>
                <c:pt idx="201">
                  <c:v>56.163970601189078</c:v>
                </c:pt>
                <c:pt idx="202">
                  <c:v>56.241639342517587</c:v>
                </c:pt>
                <c:pt idx="203">
                  <c:v>56.286309235908533</c:v>
                </c:pt>
                <c:pt idx="204">
                  <c:v>56.526551513179122</c:v>
                </c:pt>
                <c:pt idx="205">
                  <c:v>57.089823136684885</c:v>
                </c:pt>
                <c:pt idx="206">
                  <c:v>57.097078424559328</c:v>
                </c:pt>
                <c:pt idx="207">
                  <c:v>57.139763779324589</c:v>
                </c:pt>
                <c:pt idx="208">
                  <c:v>57.144938241740327</c:v>
                </c:pt>
                <c:pt idx="209">
                  <c:v>57.155252444038545</c:v>
                </c:pt>
                <c:pt idx="210">
                  <c:v>57.163815162972405</c:v>
                </c:pt>
                <c:pt idx="211">
                  <c:v>57.171577153766115</c:v>
                </c:pt>
                <c:pt idx="212">
                  <c:v>57.17901085901665</c:v>
                </c:pt>
                <c:pt idx="213">
                  <c:v>57.186979807023718</c:v>
                </c:pt>
                <c:pt idx="214">
                  <c:v>57.195856447862241</c:v>
                </c:pt>
                <c:pt idx="215">
                  <c:v>57.202921961256862</c:v>
                </c:pt>
                <c:pt idx="216">
                  <c:v>57.271019741958568</c:v>
                </c:pt>
                <c:pt idx="217">
                  <c:v>57.365629390476798</c:v>
                </c:pt>
                <c:pt idx="218">
                  <c:v>57.351569613366657</c:v>
                </c:pt>
                <c:pt idx="219">
                  <c:v>58.064638894656497</c:v>
                </c:pt>
                <c:pt idx="220">
                  <c:v>58.133286242706838</c:v>
                </c:pt>
                <c:pt idx="221">
                  <c:v>58.14739320930498</c:v>
                </c:pt>
                <c:pt idx="222">
                  <c:v>58.171532436558451</c:v>
                </c:pt>
                <c:pt idx="223">
                  <c:v>58.174173629057996</c:v>
                </c:pt>
                <c:pt idx="224">
                  <c:v>58.182156962541633</c:v>
                </c:pt>
                <c:pt idx="225">
                  <c:v>58.186871883678684</c:v>
                </c:pt>
                <c:pt idx="226">
                  <c:v>58.187848031482105</c:v>
                </c:pt>
                <c:pt idx="227">
                  <c:v>58.197623770525539</c:v>
                </c:pt>
                <c:pt idx="228">
                  <c:v>58.20180296396974</c:v>
                </c:pt>
                <c:pt idx="229">
                  <c:v>58.223039900074177</c:v>
                </c:pt>
                <c:pt idx="230">
                  <c:v>58.251700934870726</c:v>
                </c:pt>
                <c:pt idx="231">
                  <c:v>58.285960725072833</c:v>
                </c:pt>
                <c:pt idx="232">
                  <c:v>59.133054264077572</c:v>
                </c:pt>
                <c:pt idx="233">
                  <c:v>59.141075168587491</c:v>
                </c:pt>
                <c:pt idx="234">
                  <c:v>59.146057128977695</c:v>
                </c:pt>
                <c:pt idx="235">
                  <c:v>59.156956944657473</c:v>
                </c:pt>
                <c:pt idx="236">
                  <c:v>59.155259436666668</c:v>
                </c:pt>
                <c:pt idx="237">
                  <c:v>59.158762106170393</c:v>
                </c:pt>
                <c:pt idx="238">
                  <c:v>59.160477949700407</c:v>
                </c:pt>
                <c:pt idx="239">
                  <c:v>59.16340856427567</c:v>
                </c:pt>
                <c:pt idx="240">
                  <c:v>59.169611203379787</c:v>
                </c:pt>
                <c:pt idx="241">
                  <c:v>59.172904803359991</c:v>
                </c:pt>
                <c:pt idx="242">
                  <c:v>59.175343550537818</c:v>
                </c:pt>
                <c:pt idx="243">
                  <c:v>59.837799109360809</c:v>
                </c:pt>
                <c:pt idx="244">
                  <c:v>59.919175322604417</c:v>
                </c:pt>
                <c:pt idx="245">
                  <c:v>59.949508771421797</c:v>
                </c:pt>
                <c:pt idx="246">
                  <c:v>60.099838609735627</c:v>
                </c:pt>
                <c:pt idx="247">
                  <c:v>60.102436099319689</c:v>
                </c:pt>
                <c:pt idx="248">
                  <c:v>60.101165368822429</c:v>
                </c:pt>
                <c:pt idx="249">
                  <c:v>60.101654258536577</c:v>
                </c:pt>
                <c:pt idx="250">
                  <c:v>60.102666054174698</c:v>
                </c:pt>
                <c:pt idx="251">
                  <c:v>60.102426003376713</c:v>
                </c:pt>
                <c:pt idx="252">
                  <c:v>60.103433024363468</c:v>
                </c:pt>
                <c:pt idx="253">
                  <c:v>60.103304187181486</c:v>
                </c:pt>
                <c:pt idx="254">
                  <c:v>60.219969285838481</c:v>
                </c:pt>
                <c:pt idx="255">
                  <c:v>60.624250154225003</c:v>
                </c:pt>
                <c:pt idx="256">
                  <c:v>60.754777315797035</c:v>
                </c:pt>
                <c:pt idx="257">
                  <c:v>60.842317681866007</c:v>
                </c:pt>
                <c:pt idx="258">
                  <c:v>61.017985356713872</c:v>
                </c:pt>
                <c:pt idx="259">
                  <c:v>61.016155298391404</c:v>
                </c:pt>
                <c:pt idx="260">
                  <c:v>61.014457295870628</c:v>
                </c:pt>
                <c:pt idx="261">
                  <c:v>61.008901971477357</c:v>
                </c:pt>
                <c:pt idx="262">
                  <c:v>61.009042292460919</c:v>
                </c:pt>
                <c:pt idx="263">
                  <c:v>61.005390040962951</c:v>
                </c:pt>
                <c:pt idx="264">
                  <c:v>61.004747903469706</c:v>
                </c:pt>
                <c:pt idx="265">
                  <c:v>61.005328375040449</c:v>
                </c:pt>
                <c:pt idx="266">
                  <c:v>61.002426907905097</c:v>
                </c:pt>
                <c:pt idx="267">
                  <c:v>61.019186530182779</c:v>
                </c:pt>
                <c:pt idx="268">
                  <c:v>61.851306532007357</c:v>
                </c:pt>
                <c:pt idx="269">
                  <c:v>61.856991799045673</c:v>
                </c:pt>
                <c:pt idx="270">
                  <c:v>61.863404505164759</c:v>
                </c:pt>
                <c:pt idx="271">
                  <c:v>61.887246693419023</c:v>
                </c:pt>
                <c:pt idx="272">
                  <c:v>61.893466065495375</c:v>
                </c:pt>
                <c:pt idx="273">
                  <c:v>61.887371689044805</c:v>
                </c:pt>
                <c:pt idx="274">
                  <c:v>61.883138570747882</c:v>
                </c:pt>
                <c:pt idx="275">
                  <c:v>61.87987439297941</c:v>
                </c:pt>
                <c:pt idx="276">
                  <c:v>61.873110250450161</c:v>
                </c:pt>
                <c:pt idx="277">
                  <c:v>61.867175552946819</c:v>
                </c:pt>
                <c:pt idx="278">
                  <c:v>61.870417513482067</c:v>
                </c:pt>
                <c:pt idx="279">
                  <c:v>62.451775569479253</c:v>
                </c:pt>
                <c:pt idx="280">
                  <c:v>62.521843686931284</c:v>
                </c:pt>
                <c:pt idx="281">
                  <c:v>62.560785981368568</c:v>
                </c:pt>
                <c:pt idx="282">
                  <c:v>62.613168287099569</c:v>
                </c:pt>
                <c:pt idx="283">
                  <c:v>62.748398770006368</c:v>
                </c:pt>
                <c:pt idx="284">
                  <c:v>62.741981961460205</c:v>
                </c:pt>
                <c:pt idx="285">
                  <c:v>62.733772788070127</c:v>
                </c:pt>
                <c:pt idx="286">
                  <c:v>62.726519898839278</c:v>
                </c:pt>
                <c:pt idx="287">
                  <c:v>62.718633031419905</c:v>
                </c:pt>
                <c:pt idx="288">
                  <c:v>62.709330004072804</c:v>
                </c:pt>
                <c:pt idx="289">
                  <c:v>62.70092693278729</c:v>
                </c:pt>
                <c:pt idx="290">
                  <c:v>62.693139679478151</c:v>
                </c:pt>
                <c:pt idx="291">
                  <c:v>63.128381845047421</c:v>
                </c:pt>
                <c:pt idx="292">
                  <c:v>63.435811185170749</c:v>
                </c:pt>
                <c:pt idx="293">
                  <c:v>63.4632062612243</c:v>
                </c:pt>
                <c:pt idx="294">
                  <c:v>63.449726947837974</c:v>
                </c:pt>
                <c:pt idx="295">
                  <c:v>63.50085919381894</c:v>
                </c:pt>
                <c:pt idx="296">
                  <c:v>63.558637074945793</c:v>
                </c:pt>
                <c:pt idx="297">
                  <c:v>63.548453586988394</c:v>
                </c:pt>
                <c:pt idx="298">
                  <c:v>63.537706468763616</c:v>
                </c:pt>
                <c:pt idx="299">
                  <c:v>63.527901329464541</c:v>
                </c:pt>
                <c:pt idx="300">
                  <c:v>63.517922264947352</c:v>
                </c:pt>
                <c:pt idx="301">
                  <c:v>63.509462303725201</c:v>
                </c:pt>
                <c:pt idx="302">
                  <c:v>63.499649156441244</c:v>
                </c:pt>
                <c:pt idx="303">
                  <c:v>63.486214346370026</c:v>
                </c:pt>
                <c:pt idx="304">
                  <c:v>63.47976253440001</c:v>
                </c:pt>
                <c:pt idx="305">
                  <c:v>64.178733183234741</c:v>
                </c:pt>
                <c:pt idx="306">
                  <c:v>64.343244656958902</c:v>
                </c:pt>
                <c:pt idx="307">
                  <c:v>64.348812306021912</c:v>
                </c:pt>
                <c:pt idx="308">
                  <c:v>64.345529073864626</c:v>
                </c:pt>
                <c:pt idx="309">
                  <c:v>64.335594272888613</c:v>
                </c:pt>
                <c:pt idx="310">
                  <c:v>64.325984318275445</c:v>
                </c:pt>
                <c:pt idx="311">
                  <c:v>64.315559292747579</c:v>
                </c:pt>
                <c:pt idx="312">
                  <c:v>64.302616687536215</c:v>
                </c:pt>
                <c:pt idx="313">
                  <c:v>64.290315313931487</c:v>
                </c:pt>
                <c:pt idx="314">
                  <c:v>64.278643661919901</c:v>
                </c:pt>
                <c:pt idx="315">
                  <c:v>64.367634204410408</c:v>
                </c:pt>
                <c:pt idx="316">
                  <c:v>64.630599289974</c:v>
                </c:pt>
                <c:pt idx="317">
                  <c:v>64.767824706081356</c:v>
                </c:pt>
                <c:pt idx="318">
                  <c:v>64.926373534781121</c:v>
                </c:pt>
                <c:pt idx="319">
                  <c:v>65.028169109991396</c:v>
                </c:pt>
                <c:pt idx="320">
                  <c:v>65.055003326608301</c:v>
                </c:pt>
                <c:pt idx="321">
                  <c:v>65.09263564983371</c:v>
                </c:pt>
                <c:pt idx="322">
                  <c:v>65.094494210159411</c:v>
                </c:pt>
                <c:pt idx="323">
                  <c:v>65.080913990481051</c:v>
                </c:pt>
                <c:pt idx="324">
                  <c:v>65.068892325595968</c:v>
                </c:pt>
                <c:pt idx="325">
                  <c:v>65.056223688177866</c:v>
                </c:pt>
                <c:pt idx="326">
                  <c:v>65.04366783077721</c:v>
                </c:pt>
                <c:pt idx="327">
                  <c:v>65.043364712939251</c:v>
                </c:pt>
                <c:pt idx="328">
                  <c:v>65.035787534880697</c:v>
                </c:pt>
                <c:pt idx="329">
                  <c:v>65.039079423537132</c:v>
                </c:pt>
                <c:pt idx="330">
                  <c:v>65.031957222342996</c:v>
                </c:pt>
                <c:pt idx="331">
                  <c:v>65.043571676141127</c:v>
                </c:pt>
                <c:pt idx="332">
                  <c:v>65.063602219701366</c:v>
                </c:pt>
                <c:pt idx="333">
                  <c:v>65.810197046502452</c:v>
                </c:pt>
                <c:pt idx="334">
                  <c:v>65.850259092991038</c:v>
                </c:pt>
                <c:pt idx="335">
                  <c:v>65.837924460107729</c:v>
                </c:pt>
                <c:pt idx="336">
                  <c:v>65.822748234924276</c:v>
                </c:pt>
                <c:pt idx="337">
                  <c:v>65.812232675312131</c:v>
                </c:pt>
                <c:pt idx="338">
                  <c:v>65.797760374199513</c:v>
                </c:pt>
                <c:pt idx="339">
                  <c:v>65.785711252831078</c:v>
                </c:pt>
                <c:pt idx="340">
                  <c:v>65.772137465181018</c:v>
                </c:pt>
                <c:pt idx="341">
                  <c:v>65.758316389784113</c:v>
                </c:pt>
                <c:pt idx="342">
                  <c:v>65.745765048709131</c:v>
                </c:pt>
                <c:pt idx="343">
                  <c:v>65.929640638819407</c:v>
                </c:pt>
                <c:pt idx="344">
                  <c:v>66.372704358579639</c:v>
                </c:pt>
                <c:pt idx="345">
                  <c:v>66.598454301760555</c:v>
                </c:pt>
                <c:pt idx="346">
                  <c:v>66.590146568318218</c:v>
                </c:pt>
                <c:pt idx="347">
                  <c:v>66.589413530008784</c:v>
                </c:pt>
                <c:pt idx="348">
                  <c:v>66.575997089068395</c:v>
                </c:pt>
                <c:pt idx="349">
                  <c:v>66.560070919335061</c:v>
                </c:pt>
                <c:pt idx="350">
                  <c:v>66.547934906402361</c:v>
                </c:pt>
                <c:pt idx="351">
                  <c:v>66.534496356643089</c:v>
                </c:pt>
                <c:pt idx="352">
                  <c:v>66.521570300978382</c:v>
                </c:pt>
                <c:pt idx="353">
                  <c:v>66.509965023158102</c:v>
                </c:pt>
                <c:pt idx="354">
                  <c:v>66.500293392057813</c:v>
                </c:pt>
                <c:pt idx="355">
                  <c:v>66.488581174329823</c:v>
                </c:pt>
                <c:pt idx="356">
                  <c:v>66.476958163138363</c:v>
                </c:pt>
                <c:pt idx="357">
                  <c:v>66.463998147819311</c:v>
                </c:pt>
                <c:pt idx="358">
                  <c:v>66.453222655204044</c:v>
                </c:pt>
                <c:pt idx="359">
                  <c:v>66.440953758365083</c:v>
                </c:pt>
                <c:pt idx="360">
                  <c:v>67.134100435961258</c:v>
                </c:pt>
                <c:pt idx="361">
                  <c:v>67.319738389612326</c:v>
                </c:pt>
                <c:pt idx="362">
                  <c:v>67.308061528823671</c:v>
                </c:pt>
                <c:pt idx="363">
                  <c:v>67.29560684827436</c:v>
                </c:pt>
                <c:pt idx="364">
                  <c:v>67.284386844042018</c:v>
                </c:pt>
                <c:pt idx="365">
                  <c:v>67.272044734049842</c:v>
                </c:pt>
                <c:pt idx="366">
                  <c:v>67.262232981324757</c:v>
                </c:pt>
                <c:pt idx="367">
                  <c:v>67.253546849928327</c:v>
                </c:pt>
                <c:pt idx="368">
                  <c:v>67.2400754462072</c:v>
                </c:pt>
                <c:pt idx="369">
                  <c:v>67.229988003016643</c:v>
                </c:pt>
                <c:pt idx="370">
                  <c:v>67.216792165279031</c:v>
                </c:pt>
                <c:pt idx="371">
                  <c:v>67.207066248181675</c:v>
                </c:pt>
                <c:pt idx="372">
                  <c:v>67.824662628321079</c:v>
                </c:pt>
                <c:pt idx="373">
                  <c:v>68.031570548151336</c:v>
                </c:pt>
                <c:pt idx="374">
                  <c:v>68.068797805701564</c:v>
                </c:pt>
                <c:pt idx="375">
                  <c:v>68.066746187255092</c:v>
                </c:pt>
                <c:pt idx="376">
                  <c:v>68.056469182357702</c:v>
                </c:pt>
                <c:pt idx="377">
                  <c:v>68.048885966497906</c:v>
                </c:pt>
                <c:pt idx="378">
                  <c:v>68.041829083138666</c:v>
                </c:pt>
                <c:pt idx="379">
                  <c:v>68.033517852663053</c:v>
                </c:pt>
                <c:pt idx="380">
                  <c:v>68.023687313685798</c:v>
                </c:pt>
                <c:pt idx="381">
                  <c:v>68.010847811020795</c:v>
                </c:pt>
                <c:pt idx="382">
                  <c:v>68.000759499285024</c:v>
                </c:pt>
                <c:pt idx="383">
                  <c:v>67.993269826469955</c:v>
                </c:pt>
                <c:pt idx="384">
                  <c:v>68.387824861477171</c:v>
                </c:pt>
                <c:pt idx="385">
                  <c:v>68.686921068102293</c:v>
                </c:pt>
                <c:pt idx="386">
                  <c:v>68.806130481148486</c:v>
                </c:pt>
                <c:pt idx="387">
                  <c:v>68.851229533526393</c:v>
                </c:pt>
                <c:pt idx="388">
                  <c:v>68.849151045776097</c:v>
                </c:pt>
                <c:pt idx="389">
                  <c:v>68.846234880452499</c:v>
                </c:pt>
                <c:pt idx="390">
                  <c:v>68.845151793652789</c:v>
                </c:pt>
                <c:pt idx="391">
                  <c:v>68.838904072694319</c:v>
                </c:pt>
                <c:pt idx="392">
                  <c:v>68.831087375269718</c:v>
                </c:pt>
                <c:pt idx="393">
                  <c:v>68.823403487393279</c:v>
                </c:pt>
                <c:pt idx="394">
                  <c:v>68.817052168702517</c:v>
                </c:pt>
                <c:pt idx="395">
                  <c:v>68.953898184251287</c:v>
                </c:pt>
                <c:pt idx="396">
                  <c:v>69.087249434704162</c:v>
                </c:pt>
                <c:pt idx="397">
                  <c:v>69.193530749004367</c:v>
                </c:pt>
                <c:pt idx="398">
                  <c:v>69.324795432881913</c:v>
                </c:pt>
                <c:pt idx="399">
                  <c:v>69.337089268638678</c:v>
                </c:pt>
                <c:pt idx="400">
                  <c:v>69.563843535576737</c:v>
                </c:pt>
                <c:pt idx="401">
                  <c:v>69.684184589969917</c:v>
                </c:pt>
                <c:pt idx="402">
                  <c:v>69.682916935971875</c:v>
                </c:pt>
                <c:pt idx="403">
                  <c:v>69.678400432067136</c:v>
                </c:pt>
                <c:pt idx="404">
                  <c:v>69.672765581800093</c:v>
                </c:pt>
                <c:pt idx="405">
                  <c:v>69.668621481926223</c:v>
                </c:pt>
                <c:pt idx="406">
                  <c:v>69.671647728802597</c:v>
                </c:pt>
                <c:pt idx="407">
                  <c:v>69.685353236497306</c:v>
                </c:pt>
                <c:pt idx="408">
                  <c:v>69.716114572377023</c:v>
                </c:pt>
                <c:pt idx="409">
                  <c:v>69.702140767269043</c:v>
                </c:pt>
                <c:pt idx="410">
                  <c:v>69.728469799931034</c:v>
                </c:pt>
                <c:pt idx="411">
                  <c:v>69.792750241874955</c:v>
                </c:pt>
                <c:pt idx="412">
                  <c:v>70.393180983829723</c:v>
                </c:pt>
                <c:pt idx="413">
                  <c:v>70.555337007297211</c:v>
                </c:pt>
                <c:pt idx="414">
                  <c:v>70.553840247848726</c:v>
                </c:pt>
                <c:pt idx="415">
                  <c:v>70.55282437170122</c:v>
                </c:pt>
                <c:pt idx="416">
                  <c:v>70.552378813298546</c:v>
                </c:pt>
                <c:pt idx="417">
                  <c:v>70.560787154386659</c:v>
                </c:pt>
                <c:pt idx="418">
                  <c:v>70.558740089655331</c:v>
                </c:pt>
                <c:pt idx="419">
                  <c:v>70.567080058794289</c:v>
                </c:pt>
                <c:pt idx="420">
                  <c:v>70.94628824418723</c:v>
                </c:pt>
                <c:pt idx="421">
                  <c:v>71.459393872831839</c:v>
                </c:pt>
                <c:pt idx="422">
                  <c:v>71.462100075436027</c:v>
                </c:pt>
                <c:pt idx="423">
                  <c:v>71.460932909062791</c:v>
                </c:pt>
                <c:pt idx="424">
                  <c:v>71.463284810403806</c:v>
                </c:pt>
                <c:pt idx="425">
                  <c:v>71.467820023510441</c:v>
                </c:pt>
                <c:pt idx="426">
                  <c:v>71.470701117866611</c:v>
                </c:pt>
                <c:pt idx="427">
                  <c:v>71.470959278785728</c:v>
                </c:pt>
                <c:pt idx="428">
                  <c:v>71.775148465025836</c:v>
                </c:pt>
                <c:pt idx="429">
                  <c:v>72.375009017927098</c:v>
                </c:pt>
                <c:pt idx="430">
                  <c:v>72.376353433756904</c:v>
                </c:pt>
                <c:pt idx="431">
                  <c:v>72.384874199766415</c:v>
                </c:pt>
                <c:pt idx="432">
                  <c:v>72.388787735168179</c:v>
                </c:pt>
                <c:pt idx="433">
                  <c:v>72.39684868975624</c:v>
                </c:pt>
                <c:pt idx="434">
                  <c:v>72.401866326635854</c:v>
                </c:pt>
                <c:pt idx="435">
                  <c:v>72.405385054494786</c:v>
                </c:pt>
                <c:pt idx="436">
                  <c:v>73.204575044980686</c:v>
                </c:pt>
                <c:pt idx="437">
                  <c:v>73.302082862841345</c:v>
                </c:pt>
                <c:pt idx="438">
                  <c:v>73.29580623880922</c:v>
                </c:pt>
                <c:pt idx="439">
                  <c:v>73.313228536992611</c:v>
                </c:pt>
                <c:pt idx="440">
                  <c:v>73.34176163221376</c:v>
                </c:pt>
                <c:pt idx="441">
                  <c:v>73.345894039884556</c:v>
                </c:pt>
                <c:pt idx="442">
                  <c:v>73.354399570740753</c:v>
                </c:pt>
                <c:pt idx="443">
                  <c:v>73.583402798740565</c:v>
                </c:pt>
                <c:pt idx="444">
                  <c:v>73.670904609586586</c:v>
                </c:pt>
                <c:pt idx="445">
                  <c:v>73.677834301725511</c:v>
                </c:pt>
                <c:pt idx="446">
                  <c:v>73.691011195078843</c:v>
                </c:pt>
                <c:pt idx="447">
                  <c:v>74.115419557005438</c:v>
                </c:pt>
                <c:pt idx="448">
                  <c:v>74.305823770166128</c:v>
                </c:pt>
                <c:pt idx="449">
                  <c:v>74.314852183478195</c:v>
                </c:pt>
                <c:pt idx="450">
                  <c:v>74.339585084063131</c:v>
                </c:pt>
                <c:pt idx="451">
                  <c:v>74.462558402793022</c:v>
                </c:pt>
                <c:pt idx="452">
                  <c:v>74.409626662592359</c:v>
                </c:pt>
                <c:pt idx="453">
                  <c:v>74.521568621477456</c:v>
                </c:pt>
                <c:pt idx="454">
                  <c:v>75.269446717705492</c:v>
                </c:pt>
                <c:pt idx="455">
                  <c:v>75.278022704453264</c:v>
                </c:pt>
                <c:pt idx="456">
                  <c:v>75.288822001141455</c:v>
                </c:pt>
                <c:pt idx="457">
                  <c:v>75.417581337630594</c:v>
                </c:pt>
                <c:pt idx="458">
                  <c:v>75.36751540836579</c:v>
                </c:pt>
                <c:pt idx="459">
                  <c:v>75.475915125952071</c:v>
                </c:pt>
                <c:pt idx="460">
                  <c:v>76.24384590192993</c:v>
                </c:pt>
                <c:pt idx="461">
                  <c:v>76.255853717551133</c:v>
                </c:pt>
                <c:pt idx="462">
                  <c:v>76.267002043235152</c:v>
                </c:pt>
                <c:pt idx="463">
                  <c:v>76.460253806295313</c:v>
                </c:pt>
                <c:pt idx="464">
                  <c:v>76.456690415597194</c:v>
                </c:pt>
                <c:pt idx="465">
                  <c:v>76.594441544047697</c:v>
                </c:pt>
                <c:pt idx="466">
                  <c:v>77.229629038659809</c:v>
                </c:pt>
                <c:pt idx="467">
                  <c:v>77.240855294699472</c:v>
                </c:pt>
                <c:pt idx="468">
                  <c:v>77.275789593216786</c:v>
                </c:pt>
                <c:pt idx="469">
                  <c:v>77.548010339926932</c:v>
                </c:pt>
                <c:pt idx="470">
                  <c:v>77.496212201020555</c:v>
                </c:pt>
                <c:pt idx="471">
                  <c:v>77.714111091002749</c:v>
                </c:pt>
                <c:pt idx="472">
                  <c:v>78.222268153400535</c:v>
                </c:pt>
                <c:pt idx="473">
                  <c:v>78.234457193976908</c:v>
                </c:pt>
                <c:pt idx="474">
                  <c:v>78.655140640711281</c:v>
                </c:pt>
                <c:pt idx="475">
                  <c:v>79.14394146352177</c:v>
                </c:pt>
                <c:pt idx="476">
                  <c:v>79.153683664425941</c:v>
                </c:pt>
                <c:pt idx="484">
                  <c:v>81.145258024972989</c:v>
                </c:pt>
                <c:pt idx="485">
                  <c:v>81.161323019126897</c:v>
                </c:pt>
                <c:pt idx="486">
                  <c:v>81.177558733779492</c:v>
                </c:pt>
                <c:pt idx="487">
                  <c:v>82.110764680963612</c:v>
                </c:pt>
                <c:pt idx="488">
                  <c:v>82.127358114010875</c:v>
                </c:pt>
                <c:pt idx="489">
                  <c:v>81.226613983068475</c:v>
                </c:pt>
                <c:pt idx="490">
                  <c:v>82.160721119164492</c:v>
                </c:pt>
                <c:pt idx="491">
                  <c:v>82.177490726015662</c:v>
                </c:pt>
              </c:numCache>
            </c:numRef>
          </c:yVal>
          <c:smooth val="1"/>
        </c:ser>
        <c:ser>
          <c:idx val="3"/>
          <c:order val="1"/>
          <c:tx>
            <c:v>AHEAD-mirror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Sheet1!$G$4:$G$495</c:f>
              <c:numCache>
                <c:formatCode>0.00000000000</c:formatCode>
                <c:ptCount val="492"/>
                <c:pt idx="0">
                  <c:v>-25.943000000000001</c:v>
                </c:pt>
                <c:pt idx="1">
                  <c:v>-25.93</c:v>
                </c:pt>
                <c:pt idx="2">
                  <c:v>-25.917000000000002</c:v>
                </c:pt>
                <c:pt idx="3">
                  <c:v>-25.904</c:v>
                </c:pt>
                <c:pt idx="4">
                  <c:v>-25.890999999999998</c:v>
                </c:pt>
                <c:pt idx="5">
                  <c:v>-25.878</c:v>
                </c:pt>
                <c:pt idx="6">
                  <c:v>-25.864999999999998</c:v>
                </c:pt>
                <c:pt idx="7">
                  <c:v>-25.852</c:v>
                </c:pt>
                <c:pt idx="8">
                  <c:v>-25.838999999999999</c:v>
                </c:pt>
                <c:pt idx="9">
                  <c:v>-25.826000000000001</c:v>
                </c:pt>
                <c:pt idx="10">
                  <c:v>-25.812999999999999</c:v>
                </c:pt>
                <c:pt idx="11">
                  <c:v>-25.798999999999999</c:v>
                </c:pt>
                <c:pt idx="12">
                  <c:v>-25.786000000000001</c:v>
                </c:pt>
                <c:pt idx="13">
                  <c:v>-25.771999999999998</c:v>
                </c:pt>
                <c:pt idx="14">
                  <c:v>-25.757999999999999</c:v>
                </c:pt>
                <c:pt idx="15">
                  <c:v>-25.744</c:v>
                </c:pt>
                <c:pt idx="16">
                  <c:v>-25.73</c:v>
                </c:pt>
                <c:pt idx="17">
                  <c:v>-25.716000000000001</c:v>
                </c:pt>
                <c:pt idx="18">
                  <c:v>-25.702000000000002</c:v>
                </c:pt>
                <c:pt idx="19">
                  <c:v>-25.687000000000001</c:v>
                </c:pt>
                <c:pt idx="20">
                  <c:v>-25.672000000000001</c:v>
                </c:pt>
                <c:pt idx="21">
                  <c:v>-25.657</c:v>
                </c:pt>
                <c:pt idx="22">
                  <c:v>-25.641999999999999</c:v>
                </c:pt>
                <c:pt idx="23">
                  <c:v>-25.626999999999999</c:v>
                </c:pt>
                <c:pt idx="24">
                  <c:v>-25.611999999999998</c:v>
                </c:pt>
                <c:pt idx="25">
                  <c:v>-25.596</c:v>
                </c:pt>
                <c:pt idx="26">
                  <c:v>-25.58</c:v>
                </c:pt>
                <c:pt idx="27">
                  <c:v>-25.564</c:v>
                </c:pt>
                <c:pt idx="28">
                  <c:v>-25.547999999999998</c:v>
                </c:pt>
                <c:pt idx="29">
                  <c:v>-25.532</c:v>
                </c:pt>
                <c:pt idx="30">
                  <c:v>-25.515999999999998</c:v>
                </c:pt>
                <c:pt idx="31">
                  <c:v>-25.498999999999999</c:v>
                </c:pt>
                <c:pt idx="32">
                  <c:v>-25.483000000000001</c:v>
                </c:pt>
                <c:pt idx="33">
                  <c:v>-25.466000000000001</c:v>
                </c:pt>
                <c:pt idx="34">
                  <c:v>-25.449000000000002</c:v>
                </c:pt>
                <c:pt idx="35">
                  <c:v>-25.431999999999999</c:v>
                </c:pt>
                <c:pt idx="36">
                  <c:v>-25.414999999999999</c:v>
                </c:pt>
                <c:pt idx="37">
                  <c:v>-25.396999999999998</c:v>
                </c:pt>
                <c:pt idx="38">
                  <c:v>-25.38</c:v>
                </c:pt>
                <c:pt idx="39">
                  <c:v>-25.361999999999998</c:v>
                </c:pt>
                <c:pt idx="40">
                  <c:v>-25.344000000000001</c:v>
                </c:pt>
                <c:pt idx="41">
                  <c:v>-25.324999999999999</c:v>
                </c:pt>
                <c:pt idx="42">
                  <c:v>-25.306999999999999</c:v>
                </c:pt>
                <c:pt idx="43">
                  <c:v>-25.288</c:v>
                </c:pt>
                <c:pt idx="44">
                  <c:v>-25.268999999999998</c:v>
                </c:pt>
                <c:pt idx="45">
                  <c:v>-25.248999999999999</c:v>
                </c:pt>
                <c:pt idx="46">
                  <c:v>-25.23</c:v>
                </c:pt>
                <c:pt idx="47">
                  <c:v>-25.21</c:v>
                </c:pt>
                <c:pt idx="48">
                  <c:v>-25.189</c:v>
                </c:pt>
                <c:pt idx="49">
                  <c:v>-25.169</c:v>
                </c:pt>
                <c:pt idx="50">
                  <c:v>-25.148</c:v>
                </c:pt>
                <c:pt idx="51">
                  <c:v>-25.126999999999999</c:v>
                </c:pt>
                <c:pt idx="52">
                  <c:v>-25.105</c:v>
                </c:pt>
                <c:pt idx="53">
                  <c:v>-25.084</c:v>
                </c:pt>
                <c:pt idx="54">
                  <c:v>-25.062000000000001</c:v>
                </c:pt>
                <c:pt idx="55">
                  <c:v>-25.039000000000001</c:v>
                </c:pt>
                <c:pt idx="56">
                  <c:v>-25.016999999999999</c:v>
                </c:pt>
                <c:pt idx="57">
                  <c:v>-24.994</c:v>
                </c:pt>
                <c:pt idx="58">
                  <c:v>-24.971</c:v>
                </c:pt>
                <c:pt idx="59">
                  <c:v>-24.948</c:v>
                </c:pt>
                <c:pt idx="60">
                  <c:v>-24.923999999999999</c:v>
                </c:pt>
                <c:pt idx="61">
                  <c:v>-24.9</c:v>
                </c:pt>
                <c:pt idx="62">
                  <c:v>-24.876000000000001</c:v>
                </c:pt>
                <c:pt idx="63">
                  <c:v>-24.852</c:v>
                </c:pt>
                <c:pt idx="64">
                  <c:v>-24.827999999999999</c:v>
                </c:pt>
                <c:pt idx="65">
                  <c:v>-24.803000000000001</c:v>
                </c:pt>
                <c:pt idx="66">
                  <c:v>-24.777999999999999</c:v>
                </c:pt>
                <c:pt idx="67">
                  <c:v>-24.753</c:v>
                </c:pt>
                <c:pt idx="68">
                  <c:v>-24.727</c:v>
                </c:pt>
                <c:pt idx="69">
                  <c:v>-24.701000000000001</c:v>
                </c:pt>
                <c:pt idx="70">
                  <c:v>-24.675000000000001</c:v>
                </c:pt>
                <c:pt idx="71">
                  <c:v>-24.649000000000001</c:v>
                </c:pt>
                <c:pt idx="72">
                  <c:v>-24.622</c:v>
                </c:pt>
                <c:pt idx="73">
                  <c:v>-24.594999999999999</c:v>
                </c:pt>
                <c:pt idx="74">
                  <c:v>-24.567</c:v>
                </c:pt>
                <c:pt idx="75">
                  <c:v>-24.539000000000001</c:v>
                </c:pt>
                <c:pt idx="76">
                  <c:v>-24.510999999999999</c:v>
                </c:pt>
                <c:pt idx="77">
                  <c:v>-24.483000000000001</c:v>
                </c:pt>
                <c:pt idx="78">
                  <c:v>-24.454000000000001</c:v>
                </c:pt>
                <c:pt idx="79">
                  <c:v>-24.425000000000001</c:v>
                </c:pt>
                <c:pt idx="80">
                  <c:v>-24.395</c:v>
                </c:pt>
                <c:pt idx="81">
                  <c:v>-24.364999999999998</c:v>
                </c:pt>
                <c:pt idx="82">
                  <c:v>-24.335000000000001</c:v>
                </c:pt>
                <c:pt idx="83">
                  <c:v>-24.305</c:v>
                </c:pt>
                <c:pt idx="84">
                  <c:v>-24.274000000000001</c:v>
                </c:pt>
                <c:pt idx="85">
                  <c:v>-24.242999999999999</c:v>
                </c:pt>
                <c:pt idx="86">
                  <c:v>-24.212</c:v>
                </c:pt>
                <c:pt idx="87">
                  <c:v>-24.18</c:v>
                </c:pt>
                <c:pt idx="88">
                  <c:v>-24.148</c:v>
                </c:pt>
                <c:pt idx="89">
                  <c:v>-24.116</c:v>
                </c:pt>
                <c:pt idx="90">
                  <c:v>-24.084</c:v>
                </c:pt>
                <c:pt idx="91">
                  <c:v>-24.050999999999998</c:v>
                </c:pt>
                <c:pt idx="92">
                  <c:v>-24.018000000000001</c:v>
                </c:pt>
                <c:pt idx="93">
                  <c:v>-23.984999999999999</c:v>
                </c:pt>
                <c:pt idx="94">
                  <c:v>-23.952000000000002</c:v>
                </c:pt>
                <c:pt idx="95">
                  <c:v>-23.917999999999999</c:v>
                </c:pt>
                <c:pt idx="96">
                  <c:v>-23.885000000000002</c:v>
                </c:pt>
                <c:pt idx="97">
                  <c:v>-23.85</c:v>
                </c:pt>
                <c:pt idx="98">
                  <c:v>-23.815999999999999</c:v>
                </c:pt>
                <c:pt idx="99">
                  <c:v>-23.780999999999999</c:v>
                </c:pt>
                <c:pt idx="100">
                  <c:v>-23.745999999999999</c:v>
                </c:pt>
                <c:pt idx="101">
                  <c:v>-23.710999999999999</c:v>
                </c:pt>
                <c:pt idx="102">
                  <c:v>-23.675999999999998</c:v>
                </c:pt>
                <c:pt idx="103">
                  <c:v>-23.64</c:v>
                </c:pt>
                <c:pt idx="104">
                  <c:v>-23.603999999999999</c:v>
                </c:pt>
                <c:pt idx="105">
                  <c:v>-23.567</c:v>
                </c:pt>
                <c:pt idx="106">
                  <c:v>-23.53</c:v>
                </c:pt>
                <c:pt idx="107">
                  <c:v>-23.492999999999999</c:v>
                </c:pt>
                <c:pt idx="108">
                  <c:v>-23.456</c:v>
                </c:pt>
                <c:pt idx="109">
                  <c:v>-23.417999999999999</c:v>
                </c:pt>
                <c:pt idx="110">
                  <c:v>-23.38</c:v>
                </c:pt>
                <c:pt idx="111">
                  <c:v>-23.341999999999999</c:v>
                </c:pt>
                <c:pt idx="112">
                  <c:v>-23.303999999999998</c:v>
                </c:pt>
                <c:pt idx="113">
                  <c:v>-23.265000000000001</c:v>
                </c:pt>
                <c:pt idx="114">
                  <c:v>-23.225999999999999</c:v>
                </c:pt>
                <c:pt idx="115">
                  <c:v>-23.187000000000001</c:v>
                </c:pt>
                <c:pt idx="116">
                  <c:v>-23.146999999999998</c:v>
                </c:pt>
                <c:pt idx="117">
                  <c:v>-23.106999999999999</c:v>
                </c:pt>
                <c:pt idx="118">
                  <c:v>-23.068000000000001</c:v>
                </c:pt>
                <c:pt idx="119">
                  <c:v>-23.027999999999999</c:v>
                </c:pt>
                <c:pt idx="120">
                  <c:v>-22.986999999999998</c:v>
                </c:pt>
                <c:pt idx="121">
                  <c:v>-22.946999999999999</c:v>
                </c:pt>
                <c:pt idx="122">
                  <c:v>-22.907</c:v>
                </c:pt>
                <c:pt idx="123">
                  <c:v>-22.866</c:v>
                </c:pt>
                <c:pt idx="124">
                  <c:v>-22.824999999999999</c:v>
                </c:pt>
                <c:pt idx="125">
                  <c:v>-22.783999999999999</c:v>
                </c:pt>
                <c:pt idx="126">
                  <c:v>-22.742999999999999</c:v>
                </c:pt>
                <c:pt idx="127">
                  <c:v>-22.701000000000001</c:v>
                </c:pt>
                <c:pt idx="128">
                  <c:v>-22.66</c:v>
                </c:pt>
                <c:pt idx="129">
                  <c:v>-22.617999999999999</c:v>
                </c:pt>
                <c:pt idx="130">
                  <c:v>-22.576000000000001</c:v>
                </c:pt>
                <c:pt idx="131">
                  <c:v>-22.533999999999999</c:v>
                </c:pt>
                <c:pt idx="132">
                  <c:v>-22.492000000000001</c:v>
                </c:pt>
                <c:pt idx="133">
                  <c:v>-22.449000000000002</c:v>
                </c:pt>
                <c:pt idx="134">
                  <c:v>-22.405999999999999</c:v>
                </c:pt>
                <c:pt idx="135">
                  <c:v>-22.363</c:v>
                </c:pt>
                <c:pt idx="136">
                  <c:v>-22.32</c:v>
                </c:pt>
                <c:pt idx="137">
                  <c:v>-22.277000000000001</c:v>
                </c:pt>
                <c:pt idx="138">
                  <c:v>-22.233000000000001</c:v>
                </c:pt>
                <c:pt idx="139">
                  <c:v>-22.189</c:v>
                </c:pt>
                <c:pt idx="140">
                  <c:v>-22.145</c:v>
                </c:pt>
                <c:pt idx="141">
                  <c:v>-22.100999999999999</c:v>
                </c:pt>
                <c:pt idx="142">
                  <c:v>-22.056999999999999</c:v>
                </c:pt>
                <c:pt idx="143">
                  <c:v>-22.013000000000002</c:v>
                </c:pt>
                <c:pt idx="144">
                  <c:v>-21.968</c:v>
                </c:pt>
                <c:pt idx="145">
                  <c:v>-21.923999999999999</c:v>
                </c:pt>
                <c:pt idx="146">
                  <c:v>-21.879000000000001</c:v>
                </c:pt>
                <c:pt idx="147">
                  <c:v>-21.834</c:v>
                </c:pt>
                <c:pt idx="148">
                  <c:v>-21.789000000000001</c:v>
                </c:pt>
                <c:pt idx="149">
                  <c:v>-21.744</c:v>
                </c:pt>
                <c:pt idx="150">
                  <c:v>-21.7</c:v>
                </c:pt>
                <c:pt idx="151">
                  <c:v>-21.655000000000001</c:v>
                </c:pt>
                <c:pt idx="152">
                  <c:v>-21.61</c:v>
                </c:pt>
                <c:pt idx="153">
                  <c:v>-21.564</c:v>
                </c:pt>
                <c:pt idx="154">
                  <c:v>-21.518999999999998</c:v>
                </c:pt>
                <c:pt idx="155">
                  <c:v>-21.474</c:v>
                </c:pt>
                <c:pt idx="156">
                  <c:v>-21.428999999999998</c:v>
                </c:pt>
                <c:pt idx="157">
                  <c:v>-21.384</c:v>
                </c:pt>
                <c:pt idx="158">
                  <c:v>-21.338000000000001</c:v>
                </c:pt>
                <c:pt idx="159">
                  <c:v>-21.292999999999999</c:v>
                </c:pt>
                <c:pt idx="160">
                  <c:v>-21.247</c:v>
                </c:pt>
                <c:pt idx="161">
                  <c:v>-21.202000000000002</c:v>
                </c:pt>
                <c:pt idx="162">
                  <c:v>-21.155999999999999</c:v>
                </c:pt>
                <c:pt idx="163">
                  <c:v>-21.111000000000001</c:v>
                </c:pt>
                <c:pt idx="164">
                  <c:v>-21.065000000000001</c:v>
                </c:pt>
                <c:pt idx="165">
                  <c:v>-21.018999999999998</c:v>
                </c:pt>
                <c:pt idx="166">
                  <c:v>-20.972999999999999</c:v>
                </c:pt>
                <c:pt idx="167">
                  <c:v>-20.927</c:v>
                </c:pt>
                <c:pt idx="168">
                  <c:v>-20.881</c:v>
                </c:pt>
                <c:pt idx="169">
                  <c:v>-20.835000000000001</c:v>
                </c:pt>
                <c:pt idx="170">
                  <c:v>-20.789000000000001</c:v>
                </c:pt>
                <c:pt idx="171">
                  <c:v>-20.742999999999999</c:v>
                </c:pt>
                <c:pt idx="172">
                  <c:v>-20.696999999999999</c:v>
                </c:pt>
                <c:pt idx="173">
                  <c:v>-20.651</c:v>
                </c:pt>
                <c:pt idx="174">
                  <c:v>-20.605</c:v>
                </c:pt>
                <c:pt idx="175">
                  <c:v>-20.559000000000001</c:v>
                </c:pt>
                <c:pt idx="176">
                  <c:v>-20.513000000000002</c:v>
                </c:pt>
                <c:pt idx="177">
                  <c:v>-20.466999999999999</c:v>
                </c:pt>
                <c:pt idx="178">
                  <c:v>-20.420999999999999</c:v>
                </c:pt>
                <c:pt idx="179">
                  <c:v>-20.376000000000001</c:v>
                </c:pt>
                <c:pt idx="180">
                  <c:v>-20.329999999999998</c:v>
                </c:pt>
                <c:pt idx="181">
                  <c:v>-20.283999999999999</c:v>
                </c:pt>
                <c:pt idx="182">
                  <c:v>-20.239000000000001</c:v>
                </c:pt>
                <c:pt idx="183">
                  <c:v>-20.193000000000001</c:v>
                </c:pt>
                <c:pt idx="184">
                  <c:v>-20.148</c:v>
                </c:pt>
                <c:pt idx="185">
                  <c:v>-20.103000000000002</c:v>
                </c:pt>
                <c:pt idx="186">
                  <c:v>-20.058</c:v>
                </c:pt>
                <c:pt idx="187">
                  <c:v>-20.013000000000002</c:v>
                </c:pt>
                <c:pt idx="188">
                  <c:v>-19.968</c:v>
                </c:pt>
                <c:pt idx="189">
                  <c:v>-19.922999999999998</c:v>
                </c:pt>
                <c:pt idx="190">
                  <c:v>-19.878</c:v>
                </c:pt>
                <c:pt idx="191">
                  <c:v>-19.832999999999998</c:v>
                </c:pt>
                <c:pt idx="192">
                  <c:v>-19.788</c:v>
                </c:pt>
                <c:pt idx="193">
                  <c:v>-19.744</c:v>
                </c:pt>
                <c:pt idx="194">
                  <c:v>-19.699000000000002</c:v>
                </c:pt>
                <c:pt idx="195">
                  <c:v>-19.655000000000001</c:v>
                </c:pt>
                <c:pt idx="196">
                  <c:v>-19.61</c:v>
                </c:pt>
                <c:pt idx="197">
                  <c:v>-19.565999999999999</c:v>
                </c:pt>
                <c:pt idx="198">
                  <c:v>-19.521000000000001</c:v>
                </c:pt>
                <c:pt idx="199">
                  <c:v>-19.477</c:v>
                </c:pt>
                <c:pt idx="200">
                  <c:v>-19.433</c:v>
                </c:pt>
                <c:pt idx="201">
                  <c:v>-19.388999999999999</c:v>
                </c:pt>
                <c:pt idx="202">
                  <c:v>-19.344999999999999</c:v>
                </c:pt>
                <c:pt idx="203">
                  <c:v>-19.300999999999998</c:v>
                </c:pt>
                <c:pt idx="204">
                  <c:v>-19.257999999999999</c:v>
                </c:pt>
                <c:pt idx="205">
                  <c:v>-19.213999999999999</c:v>
                </c:pt>
                <c:pt idx="206">
                  <c:v>-19.170999999999999</c:v>
                </c:pt>
                <c:pt idx="207">
                  <c:v>-19.128</c:v>
                </c:pt>
                <c:pt idx="208">
                  <c:v>-19.085000000000001</c:v>
                </c:pt>
                <c:pt idx="209">
                  <c:v>-19.042000000000002</c:v>
                </c:pt>
                <c:pt idx="210">
                  <c:v>-19</c:v>
                </c:pt>
                <c:pt idx="211">
                  <c:v>-18.957000000000001</c:v>
                </c:pt>
                <c:pt idx="212">
                  <c:v>-18.914999999999999</c:v>
                </c:pt>
                <c:pt idx="213">
                  <c:v>-18.873999999999999</c:v>
                </c:pt>
                <c:pt idx="214">
                  <c:v>-18.832000000000001</c:v>
                </c:pt>
                <c:pt idx="215">
                  <c:v>-18.79</c:v>
                </c:pt>
                <c:pt idx="216">
                  <c:v>-18.748999999999999</c:v>
                </c:pt>
                <c:pt idx="217">
                  <c:v>-18.707999999999998</c:v>
                </c:pt>
                <c:pt idx="218">
                  <c:v>-18.667000000000002</c:v>
                </c:pt>
                <c:pt idx="219">
                  <c:v>-18.626000000000001</c:v>
                </c:pt>
                <c:pt idx="220">
                  <c:v>-18.585999999999999</c:v>
                </c:pt>
                <c:pt idx="221">
                  <c:v>-18.545000000000002</c:v>
                </c:pt>
                <c:pt idx="222">
                  <c:v>-18.504999999999999</c:v>
                </c:pt>
                <c:pt idx="223">
                  <c:v>-18.465</c:v>
                </c:pt>
                <c:pt idx="224">
                  <c:v>-18.425000000000001</c:v>
                </c:pt>
                <c:pt idx="225">
                  <c:v>-18.385000000000002</c:v>
                </c:pt>
                <c:pt idx="226">
                  <c:v>-18.346</c:v>
                </c:pt>
                <c:pt idx="227">
                  <c:v>-18.306000000000001</c:v>
                </c:pt>
                <c:pt idx="228">
                  <c:v>-18.266999999999999</c:v>
                </c:pt>
                <c:pt idx="229">
                  <c:v>-18.228000000000002</c:v>
                </c:pt>
                <c:pt idx="230">
                  <c:v>-18.189</c:v>
                </c:pt>
                <c:pt idx="231">
                  <c:v>-18.149999999999999</c:v>
                </c:pt>
                <c:pt idx="232">
                  <c:v>-18.111999999999998</c:v>
                </c:pt>
                <c:pt idx="233">
                  <c:v>-18.073</c:v>
                </c:pt>
                <c:pt idx="234">
                  <c:v>-18.035</c:v>
                </c:pt>
                <c:pt idx="235">
                  <c:v>-17.998000000000001</c:v>
                </c:pt>
                <c:pt idx="236">
                  <c:v>-17.96</c:v>
                </c:pt>
                <c:pt idx="237">
                  <c:v>-17.922999999999998</c:v>
                </c:pt>
                <c:pt idx="238">
                  <c:v>-17.885999999999999</c:v>
                </c:pt>
                <c:pt idx="239">
                  <c:v>-17.849</c:v>
                </c:pt>
                <c:pt idx="240">
                  <c:v>-17.812999999999999</c:v>
                </c:pt>
                <c:pt idx="241">
                  <c:v>-17.777000000000001</c:v>
                </c:pt>
                <c:pt idx="242">
                  <c:v>-17.741</c:v>
                </c:pt>
                <c:pt idx="243">
                  <c:v>-17.706</c:v>
                </c:pt>
                <c:pt idx="244">
                  <c:v>-17.670000000000002</c:v>
                </c:pt>
                <c:pt idx="245">
                  <c:v>-17.635000000000002</c:v>
                </c:pt>
                <c:pt idx="246">
                  <c:v>-17.600999999999999</c:v>
                </c:pt>
                <c:pt idx="247">
                  <c:v>-17.565999999999999</c:v>
                </c:pt>
                <c:pt idx="248">
                  <c:v>-17.532</c:v>
                </c:pt>
                <c:pt idx="249">
                  <c:v>-17.498000000000001</c:v>
                </c:pt>
                <c:pt idx="250">
                  <c:v>-17.463999999999999</c:v>
                </c:pt>
                <c:pt idx="251">
                  <c:v>-17.43</c:v>
                </c:pt>
                <c:pt idx="252">
                  <c:v>-17.396999999999998</c:v>
                </c:pt>
                <c:pt idx="253">
                  <c:v>-17.364000000000001</c:v>
                </c:pt>
                <c:pt idx="254">
                  <c:v>-17.331</c:v>
                </c:pt>
                <c:pt idx="255">
                  <c:v>-17.297999999999998</c:v>
                </c:pt>
                <c:pt idx="256">
                  <c:v>-17.265000000000001</c:v>
                </c:pt>
                <c:pt idx="257">
                  <c:v>-17.233000000000001</c:v>
                </c:pt>
                <c:pt idx="258">
                  <c:v>-17.201000000000001</c:v>
                </c:pt>
                <c:pt idx="259">
                  <c:v>-17.169</c:v>
                </c:pt>
                <c:pt idx="260">
                  <c:v>-17.137</c:v>
                </c:pt>
                <c:pt idx="261">
                  <c:v>-17.106000000000002</c:v>
                </c:pt>
                <c:pt idx="262">
                  <c:v>-17.074999999999999</c:v>
                </c:pt>
                <c:pt idx="263">
                  <c:v>-17.044</c:v>
                </c:pt>
                <c:pt idx="264">
                  <c:v>-17.013000000000002</c:v>
                </c:pt>
                <c:pt idx="265">
                  <c:v>-16.983000000000001</c:v>
                </c:pt>
                <c:pt idx="266">
                  <c:v>-16.952999999999999</c:v>
                </c:pt>
                <c:pt idx="267">
                  <c:v>-16.922999999999998</c:v>
                </c:pt>
                <c:pt idx="268">
                  <c:v>-16.893999999999998</c:v>
                </c:pt>
                <c:pt idx="269">
                  <c:v>-16.864999999999998</c:v>
                </c:pt>
                <c:pt idx="270">
                  <c:v>-16.835999999999999</c:v>
                </c:pt>
                <c:pt idx="271">
                  <c:v>-16.806999999999999</c:v>
                </c:pt>
                <c:pt idx="272">
                  <c:v>-16.779</c:v>
                </c:pt>
                <c:pt idx="273">
                  <c:v>-16.751000000000001</c:v>
                </c:pt>
                <c:pt idx="274">
                  <c:v>-16.722999999999999</c:v>
                </c:pt>
                <c:pt idx="275">
                  <c:v>-16.696000000000002</c:v>
                </c:pt>
                <c:pt idx="276">
                  <c:v>-16.669</c:v>
                </c:pt>
                <c:pt idx="277">
                  <c:v>-16.641999999999999</c:v>
                </c:pt>
                <c:pt idx="278">
                  <c:v>-16.614999999999998</c:v>
                </c:pt>
                <c:pt idx="279">
                  <c:v>-16.588999999999999</c:v>
                </c:pt>
                <c:pt idx="280">
                  <c:v>-16.562999999999999</c:v>
                </c:pt>
                <c:pt idx="281">
                  <c:v>-16.536999999999999</c:v>
                </c:pt>
                <c:pt idx="282">
                  <c:v>-16.510999999999999</c:v>
                </c:pt>
                <c:pt idx="283">
                  <c:v>-16.484999999999999</c:v>
                </c:pt>
                <c:pt idx="284">
                  <c:v>-16.46</c:v>
                </c:pt>
                <c:pt idx="285">
                  <c:v>-16.434000000000001</c:v>
                </c:pt>
                <c:pt idx="286">
                  <c:v>-16.408999999999999</c:v>
                </c:pt>
                <c:pt idx="287">
                  <c:v>-16.385000000000002</c:v>
                </c:pt>
                <c:pt idx="288">
                  <c:v>-16.36</c:v>
                </c:pt>
                <c:pt idx="289">
                  <c:v>-16.335999999999999</c:v>
                </c:pt>
                <c:pt idx="290">
                  <c:v>-16.311</c:v>
                </c:pt>
                <c:pt idx="291">
                  <c:v>-16.288</c:v>
                </c:pt>
                <c:pt idx="292">
                  <c:v>-16.263999999999999</c:v>
                </c:pt>
                <c:pt idx="293">
                  <c:v>-16.239999999999998</c:v>
                </c:pt>
                <c:pt idx="294">
                  <c:v>-16.216999999999999</c:v>
                </c:pt>
                <c:pt idx="295">
                  <c:v>-16.193999999999999</c:v>
                </c:pt>
                <c:pt idx="296">
                  <c:v>-16.172000000000001</c:v>
                </c:pt>
                <c:pt idx="297">
                  <c:v>-16.149000000000001</c:v>
                </c:pt>
                <c:pt idx="298">
                  <c:v>-16.126999999999999</c:v>
                </c:pt>
                <c:pt idx="299">
                  <c:v>-16.105</c:v>
                </c:pt>
                <c:pt idx="300">
                  <c:v>-16.082999999999998</c:v>
                </c:pt>
                <c:pt idx="301">
                  <c:v>-16.062000000000001</c:v>
                </c:pt>
                <c:pt idx="302">
                  <c:v>-16.041</c:v>
                </c:pt>
                <c:pt idx="303">
                  <c:v>-16.02</c:v>
                </c:pt>
                <c:pt idx="304">
                  <c:v>-15.999000000000001</c:v>
                </c:pt>
                <c:pt idx="305">
                  <c:v>-15.978999999999999</c:v>
                </c:pt>
                <c:pt idx="306">
                  <c:v>-15.958</c:v>
                </c:pt>
                <c:pt idx="307">
                  <c:v>-15.938000000000001</c:v>
                </c:pt>
                <c:pt idx="308">
                  <c:v>-15.917999999999999</c:v>
                </c:pt>
                <c:pt idx="309">
                  <c:v>-15.898999999999999</c:v>
                </c:pt>
                <c:pt idx="310">
                  <c:v>-15.879</c:v>
                </c:pt>
                <c:pt idx="311">
                  <c:v>-15.859</c:v>
                </c:pt>
                <c:pt idx="312">
                  <c:v>-15.84</c:v>
                </c:pt>
                <c:pt idx="313">
                  <c:v>-15.821</c:v>
                </c:pt>
                <c:pt idx="314">
                  <c:v>-15.802</c:v>
                </c:pt>
                <c:pt idx="315">
                  <c:v>-15.782999999999999</c:v>
                </c:pt>
                <c:pt idx="316">
                  <c:v>-15.763999999999999</c:v>
                </c:pt>
                <c:pt idx="317">
                  <c:v>-15.744999999999999</c:v>
                </c:pt>
                <c:pt idx="318">
                  <c:v>-15.727</c:v>
                </c:pt>
                <c:pt idx="319">
                  <c:v>-15.708</c:v>
                </c:pt>
                <c:pt idx="320">
                  <c:v>-15.69</c:v>
                </c:pt>
                <c:pt idx="321">
                  <c:v>-15.672000000000001</c:v>
                </c:pt>
                <c:pt idx="322">
                  <c:v>-15.654</c:v>
                </c:pt>
                <c:pt idx="323">
                  <c:v>-15.635999999999999</c:v>
                </c:pt>
                <c:pt idx="324">
                  <c:v>-15.618</c:v>
                </c:pt>
                <c:pt idx="325">
                  <c:v>-15.601000000000001</c:v>
                </c:pt>
                <c:pt idx="326">
                  <c:v>-15.583</c:v>
                </c:pt>
                <c:pt idx="327">
                  <c:v>-15.566000000000001</c:v>
                </c:pt>
                <c:pt idx="328">
                  <c:v>-15.548999999999999</c:v>
                </c:pt>
                <c:pt idx="329">
                  <c:v>-15.532</c:v>
                </c:pt>
                <c:pt idx="330">
                  <c:v>-15.516</c:v>
                </c:pt>
                <c:pt idx="331">
                  <c:v>-15.499000000000001</c:v>
                </c:pt>
                <c:pt idx="332">
                  <c:v>-15.483000000000001</c:v>
                </c:pt>
                <c:pt idx="333">
                  <c:v>-15.465999999999999</c:v>
                </c:pt>
                <c:pt idx="334">
                  <c:v>-15.45</c:v>
                </c:pt>
                <c:pt idx="335">
                  <c:v>-15.433999999999999</c:v>
                </c:pt>
                <c:pt idx="336">
                  <c:v>-15.417999999999999</c:v>
                </c:pt>
                <c:pt idx="337">
                  <c:v>-15.401999999999999</c:v>
                </c:pt>
                <c:pt idx="338">
                  <c:v>-15.385999999999999</c:v>
                </c:pt>
                <c:pt idx="339">
                  <c:v>-15.37</c:v>
                </c:pt>
                <c:pt idx="340">
                  <c:v>-15.353999999999999</c:v>
                </c:pt>
                <c:pt idx="341">
                  <c:v>-15.339</c:v>
                </c:pt>
                <c:pt idx="342">
                  <c:v>-15.323</c:v>
                </c:pt>
                <c:pt idx="343">
                  <c:v>-15.307</c:v>
                </c:pt>
                <c:pt idx="344">
                  <c:v>-15.291</c:v>
                </c:pt>
                <c:pt idx="345">
                  <c:v>-15.276</c:v>
                </c:pt>
                <c:pt idx="346">
                  <c:v>-15.26</c:v>
                </c:pt>
                <c:pt idx="347">
                  <c:v>-15.244</c:v>
                </c:pt>
                <c:pt idx="348">
                  <c:v>-15.228</c:v>
                </c:pt>
                <c:pt idx="349">
                  <c:v>-15.212999999999999</c:v>
                </c:pt>
                <c:pt idx="350">
                  <c:v>-15.196999999999999</c:v>
                </c:pt>
                <c:pt idx="351">
                  <c:v>-15.180999999999999</c:v>
                </c:pt>
                <c:pt idx="352">
                  <c:v>-15.166</c:v>
                </c:pt>
                <c:pt idx="353">
                  <c:v>-15.15</c:v>
                </c:pt>
                <c:pt idx="354">
                  <c:v>-15.134</c:v>
                </c:pt>
                <c:pt idx="355">
                  <c:v>-15.119</c:v>
                </c:pt>
                <c:pt idx="356">
                  <c:v>-15.103</c:v>
                </c:pt>
                <c:pt idx="357">
                  <c:v>-15.087999999999999</c:v>
                </c:pt>
                <c:pt idx="358">
                  <c:v>-15.071999999999999</c:v>
                </c:pt>
                <c:pt idx="359">
                  <c:v>-15.057</c:v>
                </c:pt>
                <c:pt idx="360">
                  <c:v>-15.042</c:v>
                </c:pt>
                <c:pt idx="361">
                  <c:v>-15.026</c:v>
                </c:pt>
                <c:pt idx="362">
                  <c:v>-15.010999999999999</c:v>
                </c:pt>
                <c:pt idx="363">
                  <c:v>-14.994999999999999</c:v>
                </c:pt>
                <c:pt idx="364">
                  <c:v>-14.98</c:v>
                </c:pt>
                <c:pt idx="365">
                  <c:v>-14.964</c:v>
                </c:pt>
                <c:pt idx="366">
                  <c:v>-14.949</c:v>
                </c:pt>
                <c:pt idx="367">
                  <c:v>-14.933</c:v>
                </c:pt>
                <c:pt idx="368">
                  <c:v>-14.917999999999999</c:v>
                </c:pt>
                <c:pt idx="369">
                  <c:v>-14.901999999999999</c:v>
                </c:pt>
                <c:pt idx="370">
                  <c:v>-14.885999999999999</c:v>
                </c:pt>
                <c:pt idx="371">
                  <c:v>-14.87</c:v>
                </c:pt>
                <c:pt idx="372">
                  <c:v>-14.853999999999999</c:v>
                </c:pt>
                <c:pt idx="373">
                  <c:v>-14.837</c:v>
                </c:pt>
                <c:pt idx="374">
                  <c:v>-14.821</c:v>
                </c:pt>
                <c:pt idx="375">
                  <c:v>-14.804</c:v>
                </c:pt>
                <c:pt idx="376">
                  <c:v>-14.788</c:v>
                </c:pt>
                <c:pt idx="377">
                  <c:v>-14.771000000000001</c:v>
                </c:pt>
                <c:pt idx="378">
                  <c:v>-14.754</c:v>
                </c:pt>
                <c:pt idx="379">
                  <c:v>-14.737</c:v>
                </c:pt>
                <c:pt idx="380">
                  <c:v>-14.72</c:v>
                </c:pt>
                <c:pt idx="381">
                  <c:v>-14.686</c:v>
                </c:pt>
                <c:pt idx="382">
                  <c:v>-14.667999999999999</c:v>
                </c:pt>
                <c:pt idx="383">
                  <c:v>-14.651</c:v>
                </c:pt>
                <c:pt idx="384">
                  <c:v>-14.632999999999999</c:v>
                </c:pt>
                <c:pt idx="385">
                  <c:v>-14.616</c:v>
                </c:pt>
                <c:pt idx="386">
                  <c:v>-14.598000000000001</c:v>
                </c:pt>
                <c:pt idx="387">
                  <c:v>-14.58</c:v>
                </c:pt>
                <c:pt idx="388">
                  <c:v>-14.561999999999999</c:v>
                </c:pt>
                <c:pt idx="389">
                  <c:v>-14.544</c:v>
                </c:pt>
                <c:pt idx="390">
                  <c:v>-14.526</c:v>
                </c:pt>
                <c:pt idx="391">
                  <c:v>-14.507</c:v>
                </c:pt>
                <c:pt idx="392">
                  <c:v>-14.489000000000001</c:v>
                </c:pt>
                <c:pt idx="393">
                  <c:v>-14.47</c:v>
                </c:pt>
                <c:pt idx="394">
                  <c:v>-14.451000000000001</c:v>
                </c:pt>
                <c:pt idx="395">
                  <c:v>-14.433</c:v>
                </c:pt>
                <c:pt idx="396">
                  <c:v>-14.413</c:v>
                </c:pt>
                <c:pt idx="397">
                  <c:v>-14.394</c:v>
                </c:pt>
                <c:pt idx="398">
                  <c:v>-14.375</c:v>
                </c:pt>
                <c:pt idx="399">
                  <c:v>-14.355</c:v>
                </c:pt>
                <c:pt idx="400">
                  <c:v>-14.335000000000001</c:v>
                </c:pt>
                <c:pt idx="401">
                  <c:v>-14.315</c:v>
                </c:pt>
                <c:pt idx="402">
                  <c:v>-14.294</c:v>
                </c:pt>
                <c:pt idx="403">
                  <c:v>-14.273</c:v>
                </c:pt>
                <c:pt idx="404">
                  <c:v>-14.253</c:v>
                </c:pt>
                <c:pt idx="405">
                  <c:v>-14.231</c:v>
                </c:pt>
                <c:pt idx="406">
                  <c:v>-14.21</c:v>
                </c:pt>
                <c:pt idx="407">
                  <c:v>-14.188000000000001</c:v>
                </c:pt>
                <c:pt idx="408">
                  <c:v>-14.167</c:v>
                </c:pt>
                <c:pt idx="409">
                  <c:v>-14.145</c:v>
                </c:pt>
                <c:pt idx="410">
                  <c:v>-14.122</c:v>
                </c:pt>
                <c:pt idx="411">
                  <c:v>-14.1</c:v>
                </c:pt>
                <c:pt idx="412">
                  <c:v>-14.077</c:v>
                </c:pt>
                <c:pt idx="413">
                  <c:v>-14.054</c:v>
                </c:pt>
                <c:pt idx="414">
                  <c:v>-14.031000000000001</c:v>
                </c:pt>
                <c:pt idx="415">
                  <c:v>-14.007999999999999</c:v>
                </c:pt>
                <c:pt idx="416">
                  <c:v>-13.984999999999999</c:v>
                </c:pt>
                <c:pt idx="417">
                  <c:v>-13.961</c:v>
                </c:pt>
                <c:pt idx="418">
                  <c:v>-13.936999999999999</c:v>
                </c:pt>
                <c:pt idx="419">
                  <c:v>-13.913</c:v>
                </c:pt>
                <c:pt idx="420">
                  <c:v>-13.888999999999999</c:v>
                </c:pt>
                <c:pt idx="421">
                  <c:v>-13.865</c:v>
                </c:pt>
                <c:pt idx="422">
                  <c:v>-13.84</c:v>
                </c:pt>
                <c:pt idx="423">
                  <c:v>-13.815</c:v>
                </c:pt>
                <c:pt idx="424">
                  <c:v>-13.79</c:v>
                </c:pt>
                <c:pt idx="425">
                  <c:v>-13.765000000000001</c:v>
                </c:pt>
                <c:pt idx="426">
                  <c:v>-13.739000000000001</c:v>
                </c:pt>
                <c:pt idx="427">
                  <c:v>-13.712999999999999</c:v>
                </c:pt>
                <c:pt idx="428">
                  <c:v>-13.686999999999999</c:v>
                </c:pt>
                <c:pt idx="429">
                  <c:v>-13.661</c:v>
                </c:pt>
                <c:pt idx="430">
                  <c:v>-13.634</c:v>
                </c:pt>
                <c:pt idx="431">
                  <c:v>-13.606999999999999</c:v>
                </c:pt>
                <c:pt idx="432">
                  <c:v>-13.58</c:v>
                </c:pt>
                <c:pt idx="433">
                  <c:v>-13.552</c:v>
                </c:pt>
                <c:pt idx="434">
                  <c:v>-13.525</c:v>
                </c:pt>
                <c:pt idx="435">
                  <c:v>-13.496</c:v>
                </c:pt>
                <c:pt idx="436">
                  <c:v>-13.468</c:v>
                </c:pt>
                <c:pt idx="437">
                  <c:v>-13.439</c:v>
                </c:pt>
                <c:pt idx="438">
                  <c:v>-13.41</c:v>
                </c:pt>
                <c:pt idx="439">
                  <c:v>-13.381</c:v>
                </c:pt>
                <c:pt idx="440">
                  <c:v>-13.352</c:v>
                </c:pt>
                <c:pt idx="441">
                  <c:v>-13.321999999999999</c:v>
                </c:pt>
                <c:pt idx="442">
                  <c:v>-13.292</c:v>
                </c:pt>
                <c:pt idx="443">
                  <c:v>-13.262</c:v>
                </c:pt>
                <c:pt idx="444">
                  <c:v>-13.231999999999999</c:v>
                </c:pt>
                <c:pt idx="445">
                  <c:v>-13.202</c:v>
                </c:pt>
                <c:pt idx="446">
                  <c:v>-13.170999999999999</c:v>
                </c:pt>
                <c:pt idx="447">
                  <c:v>-13.14</c:v>
                </c:pt>
                <c:pt idx="448">
                  <c:v>-13.109</c:v>
                </c:pt>
                <c:pt idx="449">
                  <c:v>-13.077</c:v>
                </c:pt>
                <c:pt idx="450">
                  <c:v>-13.045999999999999</c:v>
                </c:pt>
                <c:pt idx="451">
                  <c:v>-13.013999999999999</c:v>
                </c:pt>
                <c:pt idx="452">
                  <c:v>-12.981999999999999</c:v>
                </c:pt>
                <c:pt idx="453">
                  <c:v>-12.95</c:v>
                </c:pt>
                <c:pt idx="454">
                  <c:v>-12.917999999999999</c:v>
                </c:pt>
                <c:pt idx="455">
                  <c:v>-12.885</c:v>
                </c:pt>
                <c:pt idx="456">
                  <c:v>-12.852</c:v>
                </c:pt>
                <c:pt idx="457">
                  <c:v>-12.819000000000001</c:v>
                </c:pt>
                <c:pt idx="458">
                  <c:v>-12.785</c:v>
                </c:pt>
                <c:pt idx="459">
                  <c:v>-12.752000000000001</c:v>
                </c:pt>
                <c:pt idx="460">
                  <c:v>-12.718</c:v>
                </c:pt>
                <c:pt idx="461">
                  <c:v>-12.683</c:v>
                </c:pt>
                <c:pt idx="462">
                  <c:v>-12.648999999999999</c:v>
                </c:pt>
                <c:pt idx="463">
                  <c:v>-12.614000000000001</c:v>
                </c:pt>
                <c:pt idx="464">
                  <c:v>-12.579000000000001</c:v>
                </c:pt>
                <c:pt idx="465">
                  <c:v>-12.544</c:v>
                </c:pt>
                <c:pt idx="466">
                  <c:v>-12.507999999999999</c:v>
                </c:pt>
                <c:pt idx="467">
                  <c:v>-12.472</c:v>
                </c:pt>
                <c:pt idx="468">
                  <c:v>-12.436</c:v>
                </c:pt>
                <c:pt idx="469">
                  <c:v>-12.4</c:v>
                </c:pt>
                <c:pt idx="470">
                  <c:v>-12.363</c:v>
                </c:pt>
                <c:pt idx="471">
                  <c:v>-12.327</c:v>
                </c:pt>
                <c:pt idx="472">
                  <c:v>-12.29</c:v>
                </c:pt>
                <c:pt idx="473">
                  <c:v>-12.253</c:v>
                </c:pt>
                <c:pt idx="474">
                  <c:v>-12.215999999999999</c:v>
                </c:pt>
                <c:pt idx="475">
                  <c:v>-12.179</c:v>
                </c:pt>
                <c:pt idx="476">
                  <c:v>-12.141</c:v>
                </c:pt>
                <c:pt idx="477">
                  <c:v>-12.103</c:v>
                </c:pt>
                <c:pt idx="478">
                  <c:v>-12.066000000000001</c:v>
                </c:pt>
                <c:pt idx="479">
                  <c:v>-12.028</c:v>
                </c:pt>
                <c:pt idx="480">
                  <c:v>-11.99</c:v>
                </c:pt>
                <c:pt idx="481">
                  <c:v>-11.951000000000001</c:v>
                </c:pt>
                <c:pt idx="482">
                  <c:v>-11.913</c:v>
                </c:pt>
                <c:pt idx="483">
                  <c:v>-11.875</c:v>
                </c:pt>
                <c:pt idx="484">
                  <c:v>-11.836</c:v>
                </c:pt>
                <c:pt idx="485">
                  <c:v>-11.797000000000001</c:v>
                </c:pt>
                <c:pt idx="486">
                  <c:v>-11.757999999999999</c:v>
                </c:pt>
                <c:pt idx="487">
                  <c:v>-11.718</c:v>
                </c:pt>
                <c:pt idx="488">
                  <c:v>-11.679</c:v>
                </c:pt>
                <c:pt idx="489">
                  <c:v>-11.638999999999999</c:v>
                </c:pt>
                <c:pt idx="490">
                  <c:v>-11.599</c:v>
                </c:pt>
                <c:pt idx="491">
                  <c:v>-11.558999999999999</c:v>
                </c:pt>
              </c:numCache>
            </c:numRef>
          </c:xVal>
          <c:yVal>
            <c:numRef>
              <c:f>Sheet1!$H$4:$H$495</c:f>
              <c:numCache>
                <c:formatCode>0.00000000000</c:formatCode>
                <c:ptCount val="492"/>
                <c:pt idx="0">
                  <c:v>48.920844294477</c:v>
                </c:pt>
                <c:pt idx="1">
                  <c:v>49.163003559820993</c:v>
                </c:pt>
                <c:pt idx="2">
                  <c:v>49.153198284027653</c:v>
                </c:pt>
                <c:pt idx="3">
                  <c:v>49.142482089929736</c:v>
                </c:pt>
                <c:pt idx="4">
                  <c:v>49.136237429547315</c:v>
                </c:pt>
                <c:pt idx="5">
                  <c:v>49.1236415614379</c:v>
                </c:pt>
                <c:pt idx="6">
                  <c:v>49.113920324317981</c:v>
                </c:pt>
                <c:pt idx="7">
                  <c:v>49.104296305682666</c:v>
                </c:pt>
                <c:pt idx="8">
                  <c:v>49.093298682923333</c:v>
                </c:pt>
                <c:pt idx="9">
                  <c:v>49.084045342922202</c:v>
                </c:pt>
                <c:pt idx="10">
                  <c:v>49.081052358738908</c:v>
                </c:pt>
                <c:pt idx="11">
                  <c:v>49.066086882966978</c:v>
                </c:pt>
                <c:pt idx="12">
                  <c:v>49.057501200928307</c:v>
                </c:pt>
                <c:pt idx="13">
                  <c:v>49.050424804406106</c:v>
                </c:pt>
                <c:pt idx="14">
                  <c:v>49.042985284422656</c:v>
                </c:pt>
                <c:pt idx="15">
                  <c:v>49.034545161541253</c:v>
                </c:pt>
                <c:pt idx="16">
                  <c:v>49.028556398630514</c:v>
                </c:pt>
                <c:pt idx="17">
                  <c:v>49.133623098056759</c:v>
                </c:pt>
                <c:pt idx="18">
                  <c:v>49.208422464061911</c:v>
                </c:pt>
                <c:pt idx="19">
                  <c:v>49.204155630686735</c:v>
                </c:pt>
                <c:pt idx="20">
                  <c:v>49.28227773419934</c:v>
                </c:pt>
                <c:pt idx="21">
                  <c:v>49.369290466676567</c:v>
                </c:pt>
                <c:pt idx="22">
                  <c:v>49.463938742796635</c:v>
                </c:pt>
                <c:pt idx="23">
                  <c:v>49.575469476938018</c:v>
                </c:pt>
                <c:pt idx="24">
                  <c:v>49.833313091006247</c:v>
                </c:pt>
                <c:pt idx="25">
                  <c:v>49.83642161978058</c:v>
                </c:pt>
                <c:pt idx="26">
                  <c:v>49.82944260529564</c:v>
                </c:pt>
                <c:pt idx="27">
                  <c:v>49.82644157503767</c:v>
                </c:pt>
                <c:pt idx="28">
                  <c:v>49.822736106274739</c:v>
                </c:pt>
                <c:pt idx="29">
                  <c:v>49.81360397285836</c:v>
                </c:pt>
                <c:pt idx="30">
                  <c:v>49.808618110928641</c:v>
                </c:pt>
                <c:pt idx="31">
                  <c:v>49.802095890911467</c:v>
                </c:pt>
                <c:pt idx="32">
                  <c:v>49.798089356762674</c:v>
                </c:pt>
                <c:pt idx="33">
                  <c:v>49.788959203444442</c:v>
                </c:pt>
                <c:pt idx="34">
                  <c:v>49.781721256576489</c:v>
                </c:pt>
                <c:pt idx="35">
                  <c:v>49.773615815982204</c:v>
                </c:pt>
                <c:pt idx="36">
                  <c:v>49.770242487629496</c:v>
                </c:pt>
                <c:pt idx="37">
                  <c:v>49.762985090546358</c:v>
                </c:pt>
                <c:pt idx="38">
                  <c:v>49.756065511700541</c:v>
                </c:pt>
                <c:pt idx="39">
                  <c:v>49.747938074987267</c:v>
                </c:pt>
                <c:pt idx="40">
                  <c:v>49.741311506154887</c:v>
                </c:pt>
                <c:pt idx="41">
                  <c:v>49.73685615694351</c:v>
                </c:pt>
                <c:pt idx="42">
                  <c:v>49.730906752698189</c:v>
                </c:pt>
                <c:pt idx="43">
                  <c:v>49.726023202499888</c:v>
                </c:pt>
                <c:pt idx="44">
                  <c:v>49.719435073761105</c:v>
                </c:pt>
                <c:pt idx="45">
                  <c:v>49.714530517977295</c:v>
                </c:pt>
                <c:pt idx="46">
                  <c:v>49.707880721734661</c:v>
                </c:pt>
                <c:pt idx="47">
                  <c:v>49.702161336022179</c:v>
                </c:pt>
                <c:pt idx="48">
                  <c:v>49.698488014404155</c:v>
                </c:pt>
                <c:pt idx="49">
                  <c:v>49.693023609035691</c:v>
                </c:pt>
                <c:pt idx="50">
                  <c:v>49.692051940008398</c:v>
                </c:pt>
                <c:pt idx="51">
                  <c:v>49.686953362014506</c:v>
                </c:pt>
                <c:pt idx="52">
                  <c:v>49.692882879727783</c:v>
                </c:pt>
                <c:pt idx="53">
                  <c:v>49.695461959526249</c:v>
                </c:pt>
                <c:pt idx="54">
                  <c:v>49.682124651789678</c:v>
                </c:pt>
                <c:pt idx="55">
                  <c:v>49.679503281952591</c:v>
                </c:pt>
                <c:pt idx="56">
                  <c:v>49.692962197212978</c:v>
                </c:pt>
                <c:pt idx="57">
                  <c:v>49.798795382887903</c:v>
                </c:pt>
                <c:pt idx="58">
                  <c:v>49.808921151936943</c:v>
                </c:pt>
                <c:pt idx="59">
                  <c:v>49.886612818695447</c:v>
                </c:pt>
                <c:pt idx="60">
                  <c:v>49.994097662535488</c:v>
                </c:pt>
                <c:pt idx="61">
                  <c:v>50.445782749464087</c:v>
                </c:pt>
                <c:pt idx="62">
                  <c:v>50.502014874099729</c:v>
                </c:pt>
                <c:pt idx="63">
                  <c:v>50.506690668001113</c:v>
                </c:pt>
                <c:pt idx="64">
                  <c:v>50.506454504629403</c:v>
                </c:pt>
                <c:pt idx="65">
                  <c:v>50.539314382835258</c:v>
                </c:pt>
                <c:pt idx="66">
                  <c:v>50.538993167742561</c:v>
                </c:pt>
                <c:pt idx="67">
                  <c:v>50.537281254532957</c:v>
                </c:pt>
                <c:pt idx="68">
                  <c:v>50.541466688359861</c:v>
                </c:pt>
                <c:pt idx="69">
                  <c:v>50.539321848636369</c:v>
                </c:pt>
                <c:pt idx="70">
                  <c:v>50.539451579887128</c:v>
                </c:pt>
                <c:pt idx="71">
                  <c:v>50.540402045067765</c:v>
                </c:pt>
                <c:pt idx="72">
                  <c:v>50.539598338392508</c:v>
                </c:pt>
                <c:pt idx="73">
                  <c:v>50.541240620235428</c:v>
                </c:pt>
                <c:pt idx="74">
                  <c:v>50.539133679554958</c:v>
                </c:pt>
                <c:pt idx="75">
                  <c:v>50.536672923714342</c:v>
                </c:pt>
                <c:pt idx="76">
                  <c:v>50.540419593934132</c:v>
                </c:pt>
                <c:pt idx="77">
                  <c:v>50.539697333687677</c:v>
                </c:pt>
                <c:pt idx="78">
                  <c:v>50.539872662243127</c:v>
                </c:pt>
                <c:pt idx="79">
                  <c:v>50.540410750896662</c:v>
                </c:pt>
                <c:pt idx="80">
                  <c:v>50.54275491951288</c:v>
                </c:pt>
                <c:pt idx="81">
                  <c:v>50.544668934171028</c:v>
                </c:pt>
                <c:pt idx="82">
                  <c:v>50.544322747523985</c:v>
                </c:pt>
                <c:pt idx="83">
                  <c:v>50.545802586491448</c:v>
                </c:pt>
                <c:pt idx="84">
                  <c:v>50.54745658126172</c:v>
                </c:pt>
                <c:pt idx="85">
                  <c:v>50.552600993444138</c:v>
                </c:pt>
                <c:pt idx="86">
                  <c:v>50.553980666720335</c:v>
                </c:pt>
                <c:pt idx="87">
                  <c:v>50.555963104162721</c:v>
                </c:pt>
                <c:pt idx="88">
                  <c:v>50.557586225280907</c:v>
                </c:pt>
                <c:pt idx="89">
                  <c:v>50.565302824922583</c:v>
                </c:pt>
                <c:pt idx="90">
                  <c:v>50.566467490428238</c:v>
                </c:pt>
                <c:pt idx="91">
                  <c:v>50.568614189357938</c:v>
                </c:pt>
                <c:pt idx="92">
                  <c:v>50.614157644342875</c:v>
                </c:pt>
                <c:pt idx="93">
                  <c:v>50.63097425551608</c:v>
                </c:pt>
                <c:pt idx="94">
                  <c:v>50.638555153980832</c:v>
                </c:pt>
                <c:pt idx="95">
                  <c:v>50.960784291036944</c:v>
                </c:pt>
                <c:pt idx="96">
                  <c:v>50.974445397728765</c:v>
                </c:pt>
                <c:pt idx="97">
                  <c:v>51.036238928929173</c:v>
                </c:pt>
                <c:pt idx="98">
                  <c:v>51.445094758132043</c:v>
                </c:pt>
                <c:pt idx="99">
                  <c:v>51.435256198744213</c:v>
                </c:pt>
                <c:pt idx="100">
                  <c:v>51.401409754289638</c:v>
                </c:pt>
                <c:pt idx="101">
                  <c:v>51.504900770550115</c:v>
                </c:pt>
                <c:pt idx="102">
                  <c:v>51.504783857698136</c:v>
                </c:pt>
                <c:pt idx="103">
                  <c:v>51.518574181561675</c:v>
                </c:pt>
                <c:pt idx="104">
                  <c:v>51.528521013652373</c:v>
                </c:pt>
                <c:pt idx="105">
                  <c:v>51.53410944539398</c:v>
                </c:pt>
                <c:pt idx="106">
                  <c:v>51.541321777511335</c:v>
                </c:pt>
                <c:pt idx="107">
                  <c:v>51.548514784655524</c:v>
                </c:pt>
                <c:pt idx="108">
                  <c:v>51.555377570281046</c:v>
                </c:pt>
                <c:pt idx="109">
                  <c:v>51.560176377790228</c:v>
                </c:pt>
                <c:pt idx="110">
                  <c:v>51.568560347873685</c:v>
                </c:pt>
                <c:pt idx="111">
                  <c:v>51.576262275793802</c:v>
                </c:pt>
                <c:pt idx="112">
                  <c:v>51.581846816160919</c:v>
                </c:pt>
                <c:pt idx="113">
                  <c:v>51.589465094486727</c:v>
                </c:pt>
                <c:pt idx="114">
                  <c:v>51.59820769392001</c:v>
                </c:pt>
                <c:pt idx="115">
                  <c:v>51.605070647967182</c:v>
                </c:pt>
                <c:pt idx="116">
                  <c:v>51.611832539974166</c:v>
                </c:pt>
                <c:pt idx="117">
                  <c:v>51.618397840215117</c:v>
                </c:pt>
                <c:pt idx="118">
                  <c:v>51.627967267206479</c:v>
                </c:pt>
                <c:pt idx="119">
                  <c:v>51.636299995149301</c:v>
                </c:pt>
                <c:pt idx="120">
                  <c:v>51.645124079554165</c:v>
                </c:pt>
                <c:pt idx="121">
                  <c:v>51.652922186128905</c:v>
                </c:pt>
                <c:pt idx="122">
                  <c:v>51.663321853955765</c:v>
                </c:pt>
                <c:pt idx="123">
                  <c:v>51.673662143032558</c:v>
                </c:pt>
                <c:pt idx="124">
                  <c:v>51.726332076522922</c:v>
                </c:pt>
                <c:pt idx="125">
                  <c:v>51.83538934280751</c:v>
                </c:pt>
                <c:pt idx="126">
                  <c:v>51.798347196065556</c:v>
                </c:pt>
                <c:pt idx="127">
                  <c:v>52.278534471685632</c:v>
                </c:pt>
                <c:pt idx="128">
                  <c:v>52.355616722540042</c:v>
                </c:pt>
                <c:pt idx="129">
                  <c:v>52.471766721158509</c:v>
                </c:pt>
                <c:pt idx="130">
                  <c:v>52.616574080871978</c:v>
                </c:pt>
                <c:pt idx="131">
                  <c:v>52.603401816027834</c:v>
                </c:pt>
                <c:pt idx="132">
                  <c:v>52.660408745086706</c:v>
                </c:pt>
                <c:pt idx="133">
                  <c:v>52.667456229164657</c:v>
                </c:pt>
                <c:pt idx="134">
                  <c:v>52.680029203719663</c:v>
                </c:pt>
                <c:pt idx="135">
                  <c:v>52.692793622605691</c:v>
                </c:pt>
                <c:pt idx="136">
                  <c:v>52.702314450300037</c:v>
                </c:pt>
                <c:pt idx="137">
                  <c:v>52.713501526404158</c:v>
                </c:pt>
                <c:pt idx="138">
                  <c:v>52.723376751430301</c:v>
                </c:pt>
                <c:pt idx="139">
                  <c:v>52.73627502578632</c:v>
                </c:pt>
                <c:pt idx="140">
                  <c:v>52.745287975527503</c:v>
                </c:pt>
                <c:pt idx="141">
                  <c:v>52.756762422249622</c:v>
                </c:pt>
                <c:pt idx="142">
                  <c:v>52.769035968386213</c:v>
                </c:pt>
                <c:pt idx="143">
                  <c:v>52.777841390736242</c:v>
                </c:pt>
                <c:pt idx="144">
                  <c:v>52.790174973905728</c:v>
                </c:pt>
                <c:pt idx="145">
                  <c:v>52.800841305124081</c:v>
                </c:pt>
                <c:pt idx="146">
                  <c:v>52.809517222773898</c:v>
                </c:pt>
                <c:pt idx="147">
                  <c:v>52.822174052344764</c:v>
                </c:pt>
                <c:pt idx="148">
                  <c:v>52.835718257736374</c:v>
                </c:pt>
                <c:pt idx="149">
                  <c:v>52.891957214614614</c:v>
                </c:pt>
                <c:pt idx="150">
                  <c:v>52.903013862583464</c:v>
                </c:pt>
                <c:pt idx="151">
                  <c:v>53.233168542283671</c:v>
                </c:pt>
                <c:pt idx="152">
                  <c:v>53.263034386956825</c:v>
                </c:pt>
                <c:pt idx="153">
                  <c:v>53.413970581382188</c:v>
                </c:pt>
                <c:pt idx="154">
                  <c:v>53.757835099474498</c:v>
                </c:pt>
                <c:pt idx="155">
                  <c:v>53.758506402735719</c:v>
                </c:pt>
                <c:pt idx="156">
                  <c:v>53.829124761592503</c:v>
                </c:pt>
                <c:pt idx="157">
                  <c:v>53.834611031967562</c:v>
                </c:pt>
                <c:pt idx="158">
                  <c:v>53.856407830972344</c:v>
                </c:pt>
                <c:pt idx="159">
                  <c:v>53.867531242787898</c:v>
                </c:pt>
                <c:pt idx="160">
                  <c:v>53.881584064947077</c:v>
                </c:pt>
                <c:pt idx="161">
                  <c:v>53.89255559422498</c:v>
                </c:pt>
                <c:pt idx="162">
                  <c:v>53.904887809921817</c:v>
                </c:pt>
                <c:pt idx="163">
                  <c:v>53.915927581443306</c:v>
                </c:pt>
                <c:pt idx="164">
                  <c:v>53.928162837840205</c:v>
                </c:pt>
                <c:pt idx="165">
                  <c:v>53.938971074367714</c:v>
                </c:pt>
                <c:pt idx="166">
                  <c:v>53.950517282281012</c:v>
                </c:pt>
                <c:pt idx="167">
                  <c:v>53.962723244333645</c:v>
                </c:pt>
                <c:pt idx="168">
                  <c:v>53.975201332274146</c:v>
                </c:pt>
                <c:pt idx="169">
                  <c:v>54.001311281603883</c:v>
                </c:pt>
                <c:pt idx="170">
                  <c:v>54.004665297338263</c:v>
                </c:pt>
                <c:pt idx="171">
                  <c:v>54.323821180661476</c:v>
                </c:pt>
                <c:pt idx="172">
                  <c:v>54.267521914259795</c:v>
                </c:pt>
                <c:pt idx="173">
                  <c:v>54.877077798341638</c:v>
                </c:pt>
                <c:pt idx="174">
                  <c:v>54.932939974856453</c:v>
                </c:pt>
                <c:pt idx="175">
                  <c:v>54.96076196949641</c:v>
                </c:pt>
                <c:pt idx="176">
                  <c:v>54.983135189174313</c:v>
                </c:pt>
                <c:pt idx="177">
                  <c:v>54.995343548993731</c:v>
                </c:pt>
                <c:pt idx="178">
                  <c:v>55.005229455420931</c:v>
                </c:pt>
                <c:pt idx="179">
                  <c:v>55.019094116422814</c:v>
                </c:pt>
                <c:pt idx="180">
                  <c:v>55.029101536707643</c:v>
                </c:pt>
                <c:pt idx="181">
                  <c:v>55.038345655008371</c:v>
                </c:pt>
                <c:pt idx="182">
                  <c:v>55.050119063435211</c:v>
                </c:pt>
                <c:pt idx="183">
                  <c:v>55.059019539204321</c:v>
                </c:pt>
                <c:pt idx="184">
                  <c:v>55.078642731286202</c:v>
                </c:pt>
                <c:pt idx="185">
                  <c:v>55.087483374477131</c:v>
                </c:pt>
                <c:pt idx="186">
                  <c:v>55.173524475571355</c:v>
                </c:pt>
                <c:pt idx="187">
                  <c:v>55.230003973923473</c:v>
                </c:pt>
                <c:pt idx="188">
                  <c:v>55.399214976146553</c:v>
                </c:pt>
                <c:pt idx="189">
                  <c:v>55.858470610942376</c:v>
                </c:pt>
                <c:pt idx="190">
                  <c:v>56.042228314872474</c:v>
                </c:pt>
                <c:pt idx="191">
                  <c:v>56.04500454661116</c:v>
                </c:pt>
                <c:pt idx="192">
                  <c:v>56.073087369317612</c:v>
                </c:pt>
                <c:pt idx="193">
                  <c:v>56.087138701394473</c:v>
                </c:pt>
                <c:pt idx="194">
                  <c:v>56.096816339182645</c:v>
                </c:pt>
                <c:pt idx="195">
                  <c:v>56.108878885479371</c:v>
                </c:pt>
                <c:pt idx="196">
                  <c:v>56.117288699080163</c:v>
                </c:pt>
                <c:pt idx="197">
                  <c:v>56.126476727718945</c:v>
                </c:pt>
                <c:pt idx="198">
                  <c:v>56.136137453923737</c:v>
                </c:pt>
                <c:pt idx="199">
                  <c:v>56.145209378263765</c:v>
                </c:pt>
                <c:pt idx="200">
                  <c:v>56.157858330295539</c:v>
                </c:pt>
                <c:pt idx="201">
                  <c:v>56.163970601189078</c:v>
                </c:pt>
                <c:pt idx="202">
                  <c:v>56.241639342517587</c:v>
                </c:pt>
                <c:pt idx="203">
                  <c:v>56.286309235908533</c:v>
                </c:pt>
                <c:pt idx="204">
                  <c:v>56.526551513179122</c:v>
                </c:pt>
                <c:pt idx="205">
                  <c:v>57.089823136684885</c:v>
                </c:pt>
                <c:pt idx="206">
                  <c:v>57.097078424559328</c:v>
                </c:pt>
                <c:pt idx="207">
                  <c:v>57.139763779324589</c:v>
                </c:pt>
                <c:pt idx="208">
                  <c:v>57.144938241740327</c:v>
                </c:pt>
                <c:pt idx="209">
                  <c:v>57.155252444038545</c:v>
                </c:pt>
                <c:pt idx="210">
                  <c:v>57.163815162972405</c:v>
                </c:pt>
                <c:pt idx="211">
                  <c:v>57.171577153766115</c:v>
                </c:pt>
                <c:pt idx="212">
                  <c:v>57.17901085901665</c:v>
                </c:pt>
                <c:pt idx="213">
                  <c:v>57.186979807023718</c:v>
                </c:pt>
                <c:pt idx="214">
                  <c:v>57.195856447862241</c:v>
                </c:pt>
                <c:pt idx="215">
                  <c:v>57.202921961256862</c:v>
                </c:pt>
                <c:pt idx="216">
                  <c:v>57.271019741958568</c:v>
                </c:pt>
                <c:pt idx="217">
                  <c:v>57.365629390476798</c:v>
                </c:pt>
                <c:pt idx="218">
                  <c:v>57.351569613366657</c:v>
                </c:pt>
                <c:pt idx="219">
                  <c:v>58.064638894656497</c:v>
                </c:pt>
                <c:pt idx="220">
                  <c:v>58.133286242706838</c:v>
                </c:pt>
                <c:pt idx="221">
                  <c:v>58.14739320930498</c:v>
                </c:pt>
                <c:pt idx="222">
                  <c:v>58.171532436558451</c:v>
                </c:pt>
                <c:pt idx="223">
                  <c:v>58.174173629057996</c:v>
                </c:pt>
                <c:pt idx="224">
                  <c:v>58.182156962541633</c:v>
                </c:pt>
                <c:pt idx="225">
                  <c:v>58.186871883678684</c:v>
                </c:pt>
                <c:pt idx="226">
                  <c:v>58.187848031482105</c:v>
                </c:pt>
                <c:pt idx="227">
                  <c:v>58.197623770525539</c:v>
                </c:pt>
                <c:pt idx="228">
                  <c:v>58.20180296396974</c:v>
                </c:pt>
                <c:pt idx="229">
                  <c:v>58.223039900074177</c:v>
                </c:pt>
                <c:pt idx="230">
                  <c:v>58.251700934870726</c:v>
                </c:pt>
                <c:pt idx="231">
                  <c:v>58.285960725072833</c:v>
                </c:pt>
                <c:pt idx="232">
                  <c:v>59.133054264077572</c:v>
                </c:pt>
                <c:pt idx="233">
                  <c:v>59.141075168587491</c:v>
                </c:pt>
                <c:pt idx="234">
                  <c:v>59.146057128977695</c:v>
                </c:pt>
                <c:pt idx="235">
                  <c:v>59.156956944657473</c:v>
                </c:pt>
                <c:pt idx="236">
                  <c:v>59.155259436666668</c:v>
                </c:pt>
                <c:pt idx="237">
                  <c:v>59.158762106170393</c:v>
                </c:pt>
                <c:pt idx="238">
                  <c:v>59.160477949700407</c:v>
                </c:pt>
                <c:pt idx="239">
                  <c:v>59.16340856427567</c:v>
                </c:pt>
                <c:pt idx="240">
                  <c:v>59.169611203379787</c:v>
                </c:pt>
                <c:pt idx="241">
                  <c:v>59.172904803359991</c:v>
                </c:pt>
                <c:pt idx="242">
                  <c:v>59.175343550537818</c:v>
                </c:pt>
                <c:pt idx="243">
                  <c:v>59.837799109360809</c:v>
                </c:pt>
                <c:pt idx="244">
                  <c:v>59.919175322604417</c:v>
                </c:pt>
                <c:pt idx="245">
                  <c:v>59.949508771421797</c:v>
                </c:pt>
                <c:pt idx="246">
                  <c:v>60.099838609735627</c:v>
                </c:pt>
                <c:pt idx="247">
                  <c:v>60.102436099319689</c:v>
                </c:pt>
                <c:pt idx="248">
                  <c:v>60.101165368822429</c:v>
                </c:pt>
                <c:pt idx="249">
                  <c:v>60.101654258536577</c:v>
                </c:pt>
                <c:pt idx="250">
                  <c:v>60.102666054174698</c:v>
                </c:pt>
                <c:pt idx="251">
                  <c:v>60.102426003376713</c:v>
                </c:pt>
                <c:pt idx="252">
                  <c:v>60.103433024363468</c:v>
                </c:pt>
                <c:pt idx="253">
                  <c:v>60.103304187181486</c:v>
                </c:pt>
                <c:pt idx="254">
                  <c:v>60.219969285838481</c:v>
                </c:pt>
                <c:pt idx="255">
                  <c:v>60.624250154225003</c:v>
                </c:pt>
                <c:pt idx="256">
                  <c:v>60.754777315797035</c:v>
                </c:pt>
                <c:pt idx="257">
                  <c:v>60.842317681866007</c:v>
                </c:pt>
                <c:pt idx="258">
                  <c:v>61.017985356713872</c:v>
                </c:pt>
                <c:pt idx="259">
                  <c:v>61.016155298391404</c:v>
                </c:pt>
                <c:pt idx="260">
                  <c:v>61.014457295870628</c:v>
                </c:pt>
                <c:pt idx="261">
                  <c:v>61.008901971477357</c:v>
                </c:pt>
                <c:pt idx="262">
                  <c:v>61.009042292460919</c:v>
                </c:pt>
                <c:pt idx="263">
                  <c:v>61.005390040962951</c:v>
                </c:pt>
                <c:pt idx="264">
                  <c:v>61.004747903469706</c:v>
                </c:pt>
                <c:pt idx="265">
                  <c:v>61.005328375040449</c:v>
                </c:pt>
                <c:pt idx="266">
                  <c:v>61.002426907905097</c:v>
                </c:pt>
                <c:pt idx="267">
                  <c:v>61.019186530182779</c:v>
                </c:pt>
                <c:pt idx="268">
                  <c:v>61.851306532007357</c:v>
                </c:pt>
                <c:pt idx="269">
                  <c:v>61.856991799045673</c:v>
                </c:pt>
                <c:pt idx="270">
                  <c:v>61.863404505164759</c:v>
                </c:pt>
                <c:pt idx="271">
                  <c:v>61.887246693419023</c:v>
                </c:pt>
                <c:pt idx="272">
                  <c:v>61.893466065495375</c:v>
                </c:pt>
                <c:pt idx="273">
                  <c:v>61.887371689044805</c:v>
                </c:pt>
                <c:pt idx="274">
                  <c:v>61.883138570747882</c:v>
                </c:pt>
                <c:pt idx="275">
                  <c:v>61.87987439297941</c:v>
                </c:pt>
                <c:pt idx="276">
                  <c:v>61.873110250450161</c:v>
                </c:pt>
                <c:pt idx="277">
                  <c:v>61.867175552946819</c:v>
                </c:pt>
                <c:pt idx="278">
                  <c:v>61.870417513482067</c:v>
                </c:pt>
                <c:pt idx="279">
                  <c:v>62.451775569479253</c:v>
                </c:pt>
                <c:pt idx="280">
                  <c:v>62.521843686931284</c:v>
                </c:pt>
                <c:pt idx="281">
                  <c:v>62.560785981368568</c:v>
                </c:pt>
                <c:pt idx="282">
                  <c:v>62.613168287099569</c:v>
                </c:pt>
                <c:pt idx="283">
                  <c:v>62.748398770006368</c:v>
                </c:pt>
                <c:pt idx="284">
                  <c:v>62.741981961460205</c:v>
                </c:pt>
                <c:pt idx="285">
                  <c:v>62.733772788070127</c:v>
                </c:pt>
                <c:pt idx="286">
                  <c:v>62.726519898839278</c:v>
                </c:pt>
                <c:pt idx="287">
                  <c:v>62.718633031419905</c:v>
                </c:pt>
                <c:pt idx="288">
                  <c:v>62.709330004072804</c:v>
                </c:pt>
                <c:pt idx="289">
                  <c:v>62.70092693278729</c:v>
                </c:pt>
                <c:pt idx="290">
                  <c:v>62.693139679478151</c:v>
                </c:pt>
                <c:pt idx="291">
                  <c:v>63.128381845047421</c:v>
                </c:pt>
                <c:pt idx="292">
                  <c:v>63.435811185170749</c:v>
                </c:pt>
                <c:pt idx="293">
                  <c:v>63.4632062612243</c:v>
                </c:pt>
                <c:pt idx="294">
                  <c:v>63.449726947837974</c:v>
                </c:pt>
                <c:pt idx="295">
                  <c:v>63.50085919381894</c:v>
                </c:pt>
                <c:pt idx="296">
                  <c:v>63.558637074945793</c:v>
                </c:pt>
                <c:pt idx="297">
                  <c:v>63.548453586988394</c:v>
                </c:pt>
                <c:pt idx="298">
                  <c:v>63.537706468763616</c:v>
                </c:pt>
                <c:pt idx="299">
                  <c:v>63.527901329464541</c:v>
                </c:pt>
                <c:pt idx="300">
                  <c:v>63.517922264947352</c:v>
                </c:pt>
                <c:pt idx="301">
                  <c:v>63.509462303725201</c:v>
                </c:pt>
                <c:pt idx="302">
                  <c:v>63.499649156441244</c:v>
                </c:pt>
                <c:pt idx="303">
                  <c:v>63.486214346370026</c:v>
                </c:pt>
                <c:pt idx="304">
                  <c:v>63.47976253440001</c:v>
                </c:pt>
                <c:pt idx="305">
                  <c:v>64.178733183234741</c:v>
                </c:pt>
                <c:pt idx="306">
                  <c:v>64.343244656958902</c:v>
                </c:pt>
                <c:pt idx="307">
                  <c:v>64.348812306021912</c:v>
                </c:pt>
                <c:pt idx="308">
                  <c:v>64.345529073864626</c:v>
                </c:pt>
                <c:pt idx="309">
                  <c:v>64.335594272888613</c:v>
                </c:pt>
                <c:pt idx="310">
                  <c:v>64.325984318275445</c:v>
                </c:pt>
                <c:pt idx="311">
                  <c:v>64.315559292747579</c:v>
                </c:pt>
                <c:pt idx="312">
                  <c:v>64.302616687536215</c:v>
                </c:pt>
                <c:pt idx="313">
                  <c:v>64.290315313931487</c:v>
                </c:pt>
                <c:pt idx="314">
                  <c:v>64.278643661919901</c:v>
                </c:pt>
                <c:pt idx="315">
                  <c:v>64.367634204410408</c:v>
                </c:pt>
                <c:pt idx="316">
                  <c:v>64.630599289974</c:v>
                </c:pt>
                <c:pt idx="317">
                  <c:v>64.767824706081356</c:v>
                </c:pt>
                <c:pt idx="318">
                  <c:v>64.926373534781121</c:v>
                </c:pt>
                <c:pt idx="319">
                  <c:v>65.028169109991396</c:v>
                </c:pt>
                <c:pt idx="320">
                  <c:v>65.055003326608301</c:v>
                </c:pt>
                <c:pt idx="321">
                  <c:v>65.09263564983371</c:v>
                </c:pt>
                <c:pt idx="322">
                  <c:v>65.094494210159411</c:v>
                </c:pt>
                <c:pt idx="323">
                  <c:v>65.080913990481051</c:v>
                </c:pt>
                <c:pt idx="324">
                  <c:v>65.068892325595968</c:v>
                </c:pt>
                <c:pt idx="325">
                  <c:v>65.056223688177866</c:v>
                </c:pt>
                <c:pt idx="326">
                  <c:v>65.04366783077721</c:v>
                </c:pt>
                <c:pt idx="327">
                  <c:v>65.043364712939251</c:v>
                </c:pt>
                <c:pt idx="328">
                  <c:v>65.035787534880697</c:v>
                </c:pt>
                <c:pt idx="329">
                  <c:v>65.039079423537132</c:v>
                </c:pt>
                <c:pt idx="330">
                  <c:v>65.031957222342996</c:v>
                </c:pt>
                <c:pt idx="331">
                  <c:v>65.043571676141127</c:v>
                </c:pt>
                <c:pt idx="332">
                  <c:v>65.063602219701366</c:v>
                </c:pt>
                <c:pt idx="333">
                  <c:v>65.810197046502452</c:v>
                </c:pt>
                <c:pt idx="334">
                  <c:v>65.850259092991038</c:v>
                </c:pt>
                <c:pt idx="335">
                  <c:v>65.837924460107729</c:v>
                </c:pt>
                <c:pt idx="336">
                  <c:v>65.822748234924276</c:v>
                </c:pt>
                <c:pt idx="337">
                  <c:v>65.812232675312131</c:v>
                </c:pt>
                <c:pt idx="338">
                  <c:v>65.797760374199513</c:v>
                </c:pt>
                <c:pt idx="339">
                  <c:v>65.785711252831078</c:v>
                </c:pt>
                <c:pt idx="340">
                  <c:v>65.772137465181018</c:v>
                </c:pt>
                <c:pt idx="341">
                  <c:v>65.758316389784113</c:v>
                </c:pt>
                <c:pt idx="342">
                  <c:v>65.745765048709131</c:v>
                </c:pt>
                <c:pt idx="343">
                  <c:v>65.929640638819407</c:v>
                </c:pt>
                <c:pt idx="344">
                  <c:v>66.372704358579639</c:v>
                </c:pt>
                <c:pt idx="345">
                  <c:v>66.598454301760555</c:v>
                </c:pt>
                <c:pt idx="346">
                  <c:v>66.590146568318218</c:v>
                </c:pt>
                <c:pt idx="347">
                  <c:v>66.589413530008784</c:v>
                </c:pt>
                <c:pt idx="348">
                  <c:v>66.575997089068395</c:v>
                </c:pt>
                <c:pt idx="349">
                  <c:v>66.560070919335061</c:v>
                </c:pt>
                <c:pt idx="350">
                  <c:v>66.547934906402361</c:v>
                </c:pt>
                <c:pt idx="351">
                  <c:v>66.534496356643089</c:v>
                </c:pt>
                <c:pt idx="352">
                  <c:v>66.521570300978382</c:v>
                </c:pt>
                <c:pt idx="353">
                  <c:v>66.509965023158102</c:v>
                </c:pt>
                <c:pt idx="354">
                  <c:v>66.500293392057813</c:v>
                </c:pt>
                <c:pt idx="355">
                  <c:v>66.488581174329823</c:v>
                </c:pt>
                <c:pt idx="356">
                  <c:v>66.476958163138363</c:v>
                </c:pt>
                <c:pt idx="357">
                  <c:v>66.463998147819311</c:v>
                </c:pt>
                <c:pt idx="358">
                  <c:v>66.453222655204044</c:v>
                </c:pt>
                <c:pt idx="359">
                  <c:v>66.440953758365083</c:v>
                </c:pt>
                <c:pt idx="360">
                  <c:v>67.134100435961258</c:v>
                </c:pt>
                <c:pt idx="361">
                  <c:v>67.319738389612326</c:v>
                </c:pt>
                <c:pt idx="362">
                  <c:v>67.308061528823671</c:v>
                </c:pt>
                <c:pt idx="363">
                  <c:v>67.29560684827436</c:v>
                </c:pt>
                <c:pt idx="364">
                  <c:v>67.284386844042018</c:v>
                </c:pt>
                <c:pt idx="365">
                  <c:v>67.272044734049842</c:v>
                </c:pt>
                <c:pt idx="366">
                  <c:v>67.262232981324757</c:v>
                </c:pt>
                <c:pt idx="367">
                  <c:v>67.253546849928327</c:v>
                </c:pt>
                <c:pt idx="368">
                  <c:v>67.2400754462072</c:v>
                </c:pt>
                <c:pt idx="369">
                  <c:v>67.229988003016643</c:v>
                </c:pt>
                <c:pt idx="370">
                  <c:v>67.216792165279031</c:v>
                </c:pt>
                <c:pt idx="371">
                  <c:v>67.207066248181675</c:v>
                </c:pt>
                <c:pt idx="372">
                  <c:v>67.824662628321079</c:v>
                </c:pt>
                <c:pt idx="373">
                  <c:v>68.031570548151336</c:v>
                </c:pt>
                <c:pt idx="374">
                  <c:v>68.068797805701564</c:v>
                </c:pt>
                <c:pt idx="375">
                  <c:v>68.066746187255092</c:v>
                </c:pt>
                <c:pt idx="376">
                  <c:v>68.056469182357702</c:v>
                </c:pt>
                <c:pt idx="377">
                  <c:v>68.048885966497906</c:v>
                </c:pt>
                <c:pt idx="378">
                  <c:v>68.041829083138666</c:v>
                </c:pt>
                <c:pt idx="379">
                  <c:v>68.033517852663053</c:v>
                </c:pt>
                <c:pt idx="380">
                  <c:v>68.023687313685798</c:v>
                </c:pt>
                <c:pt idx="381">
                  <c:v>68.010847811020795</c:v>
                </c:pt>
                <c:pt idx="382">
                  <c:v>68.000759499285024</c:v>
                </c:pt>
                <c:pt idx="383">
                  <c:v>67.993269826469955</c:v>
                </c:pt>
                <c:pt idx="384">
                  <c:v>68.387824861477171</c:v>
                </c:pt>
                <c:pt idx="385">
                  <c:v>68.686921068102293</c:v>
                </c:pt>
                <c:pt idx="386">
                  <c:v>68.806130481148486</c:v>
                </c:pt>
                <c:pt idx="387">
                  <c:v>68.851229533526393</c:v>
                </c:pt>
                <c:pt idx="388">
                  <c:v>68.849151045776097</c:v>
                </c:pt>
                <c:pt idx="389">
                  <c:v>68.846234880452499</c:v>
                </c:pt>
                <c:pt idx="390">
                  <c:v>68.845151793652789</c:v>
                </c:pt>
                <c:pt idx="391">
                  <c:v>68.838904072694319</c:v>
                </c:pt>
                <c:pt idx="392">
                  <c:v>68.831087375269718</c:v>
                </c:pt>
                <c:pt idx="393">
                  <c:v>68.823403487393279</c:v>
                </c:pt>
                <c:pt idx="394">
                  <c:v>68.817052168702517</c:v>
                </c:pt>
                <c:pt idx="395">
                  <c:v>68.953898184251287</c:v>
                </c:pt>
                <c:pt idx="396">
                  <c:v>69.087249434704162</c:v>
                </c:pt>
                <c:pt idx="397">
                  <c:v>69.193530749004367</c:v>
                </c:pt>
                <c:pt idx="398">
                  <c:v>69.324795432881913</c:v>
                </c:pt>
                <c:pt idx="399">
                  <c:v>69.337089268638678</c:v>
                </c:pt>
                <c:pt idx="400">
                  <c:v>69.563843535576737</c:v>
                </c:pt>
                <c:pt idx="401">
                  <c:v>69.684184589969917</c:v>
                </c:pt>
                <c:pt idx="402">
                  <c:v>69.682916935971875</c:v>
                </c:pt>
                <c:pt idx="403">
                  <c:v>69.678400432067136</c:v>
                </c:pt>
                <c:pt idx="404">
                  <c:v>69.672765581800093</c:v>
                </c:pt>
                <c:pt idx="405">
                  <c:v>69.668621481926223</c:v>
                </c:pt>
                <c:pt idx="406">
                  <c:v>69.671647728802597</c:v>
                </c:pt>
                <c:pt idx="407">
                  <c:v>69.685353236497306</c:v>
                </c:pt>
                <c:pt idx="408">
                  <c:v>69.716114572377023</c:v>
                </c:pt>
                <c:pt idx="409">
                  <c:v>69.702140767269043</c:v>
                </c:pt>
                <c:pt idx="410">
                  <c:v>69.728469799931034</c:v>
                </c:pt>
                <c:pt idx="411">
                  <c:v>69.792750241874955</c:v>
                </c:pt>
                <c:pt idx="412">
                  <c:v>70.393180983829723</c:v>
                </c:pt>
                <c:pt idx="413">
                  <c:v>70.555337007297211</c:v>
                </c:pt>
                <c:pt idx="414">
                  <c:v>70.553840247848726</c:v>
                </c:pt>
                <c:pt idx="415">
                  <c:v>70.55282437170122</c:v>
                </c:pt>
                <c:pt idx="416">
                  <c:v>70.552378813298546</c:v>
                </c:pt>
                <c:pt idx="417">
                  <c:v>70.560787154386659</c:v>
                </c:pt>
                <c:pt idx="418">
                  <c:v>70.558740089655331</c:v>
                </c:pt>
                <c:pt idx="419">
                  <c:v>70.567080058794289</c:v>
                </c:pt>
                <c:pt idx="420">
                  <c:v>70.94628824418723</c:v>
                </c:pt>
                <c:pt idx="421">
                  <c:v>71.459393872831839</c:v>
                </c:pt>
                <c:pt idx="422">
                  <c:v>71.462100075436027</c:v>
                </c:pt>
                <c:pt idx="423">
                  <c:v>71.460932909062791</c:v>
                </c:pt>
                <c:pt idx="424">
                  <c:v>71.463284810403806</c:v>
                </c:pt>
                <c:pt idx="425">
                  <c:v>71.467820023510441</c:v>
                </c:pt>
                <c:pt idx="426">
                  <c:v>71.470701117866611</c:v>
                </c:pt>
                <c:pt idx="427">
                  <c:v>71.470959278785728</c:v>
                </c:pt>
                <c:pt idx="428">
                  <c:v>71.775148465025836</c:v>
                </c:pt>
                <c:pt idx="429">
                  <c:v>72.375009017927098</c:v>
                </c:pt>
                <c:pt idx="430">
                  <c:v>72.376353433756904</c:v>
                </c:pt>
                <c:pt idx="431">
                  <c:v>72.384874199766415</c:v>
                </c:pt>
                <c:pt idx="432">
                  <c:v>72.388787735168179</c:v>
                </c:pt>
                <c:pt idx="433">
                  <c:v>72.39684868975624</c:v>
                </c:pt>
                <c:pt idx="434">
                  <c:v>72.401866326635854</c:v>
                </c:pt>
                <c:pt idx="435">
                  <c:v>72.405385054494786</c:v>
                </c:pt>
                <c:pt idx="436">
                  <c:v>73.204575044980686</c:v>
                </c:pt>
                <c:pt idx="437">
                  <c:v>73.302082862841345</c:v>
                </c:pt>
                <c:pt idx="438">
                  <c:v>73.29580623880922</c:v>
                </c:pt>
                <c:pt idx="439">
                  <c:v>73.313228536992611</c:v>
                </c:pt>
                <c:pt idx="440">
                  <c:v>73.34176163221376</c:v>
                </c:pt>
                <c:pt idx="441">
                  <c:v>73.345894039884556</c:v>
                </c:pt>
                <c:pt idx="442">
                  <c:v>73.354399570740753</c:v>
                </c:pt>
                <c:pt idx="443">
                  <c:v>73.583402798740565</c:v>
                </c:pt>
                <c:pt idx="444">
                  <c:v>73.670904609586586</c:v>
                </c:pt>
                <c:pt idx="445">
                  <c:v>73.677834301725511</c:v>
                </c:pt>
                <c:pt idx="446">
                  <c:v>73.691011195078843</c:v>
                </c:pt>
                <c:pt idx="447">
                  <c:v>74.115419557005438</c:v>
                </c:pt>
                <c:pt idx="448">
                  <c:v>74.305823770166128</c:v>
                </c:pt>
                <c:pt idx="449">
                  <c:v>74.314852183478195</c:v>
                </c:pt>
                <c:pt idx="450">
                  <c:v>74.339585084063131</c:v>
                </c:pt>
                <c:pt idx="451">
                  <c:v>74.462558402793022</c:v>
                </c:pt>
                <c:pt idx="452">
                  <c:v>74.409626662592359</c:v>
                </c:pt>
                <c:pt idx="453">
                  <c:v>74.521568621477456</c:v>
                </c:pt>
                <c:pt idx="454">
                  <c:v>75.269446717705492</c:v>
                </c:pt>
                <c:pt idx="455">
                  <c:v>75.278022704453264</c:v>
                </c:pt>
                <c:pt idx="456">
                  <c:v>75.288822001141455</c:v>
                </c:pt>
                <c:pt idx="457">
                  <c:v>75.417581337630594</c:v>
                </c:pt>
                <c:pt idx="458">
                  <c:v>75.36751540836579</c:v>
                </c:pt>
                <c:pt idx="459">
                  <c:v>75.475915125952071</c:v>
                </c:pt>
                <c:pt idx="460">
                  <c:v>76.24384590192993</c:v>
                </c:pt>
                <c:pt idx="461">
                  <c:v>76.255853717551133</c:v>
                </c:pt>
                <c:pt idx="462">
                  <c:v>76.267002043235152</c:v>
                </c:pt>
                <c:pt idx="463">
                  <c:v>76.460253806295313</c:v>
                </c:pt>
                <c:pt idx="464">
                  <c:v>76.456690415597194</c:v>
                </c:pt>
                <c:pt idx="465">
                  <c:v>76.594441544047697</c:v>
                </c:pt>
                <c:pt idx="466">
                  <c:v>77.229629038659809</c:v>
                </c:pt>
                <c:pt idx="467">
                  <c:v>77.240855294699472</c:v>
                </c:pt>
                <c:pt idx="468">
                  <c:v>77.275789593216786</c:v>
                </c:pt>
                <c:pt idx="469">
                  <c:v>77.548010339926932</c:v>
                </c:pt>
                <c:pt idx="470">
                  <c:v>77.496212201020555</c:v>
                </c:pt>
                <c:pt idx="471">
                  <c:v>77.714111091002749</c:v>
                </c:pt>
                <c:pt idx="472">
                  <c:v>78.222268153400535</c:v>
                </c:pt>
                <c:pt idx="473">
                  <c:v>78.234457193976908</c:v>
                </c:pt>
                <c:pt idx="474">
                  <c:v>78.655140640711281</c:v>
                </c:pt>
                <c:pt idx="475">
                  <c:v>79.14394146352177</c:v>
                </c:pt>
                <c:pt idx="476">
                  <c:v>79.153683664425941</c:v>
                </c:pt>
                <c:pt idx="484">
                  <c:v>81.145258024972989</c:v>
                </c:pt>
                <c:pt idx="485">
                  <c:v>81.161323019126897</c:v>
                </c:pt>
                <c:pt idx="486">
                  <c:v>81.177558733779492</c:v>
                </c:pt>
                <c:pt idx="487">
                  <c:v>82.110764680963612</c:v>
                </c:pt>
                <c:pt idx="488">
                  <c:v>82.127358114010875</c:v>
                </c:pt>
                <c:pt idx="489">
                  <c:v>81.226613983068475</c:v>
                </c:pt>
                <c:pt idx="490">
                  <c:v>82.160721119164492</c:v>
                </c:pt>
                <c:pt idx="491">
                  <c:v>82.177490726015662</c:v>
                </c:pt>
              </c:numCache>
            </c:numRef>
          </c:yVal>
          <c:smooth val="1"/>
        </c:ser>
        <c:ser>
          <c:idx val="2"/>
          <c:order val="2"/>
          <c:tx>
            <c:v>BEHIND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Sheet1!$L$4:$L$1571</c:f>
              <c:numCache>
                <c:formatCode>0.000000000</c:formatCode>
                <c:ptCount val="1568"/>
                <c:pt idx="0">
                  <c:v>75.346245525899917</c:v>
                </c:pt>
                <c:pt idx="1">
                  <c:v>75.037614860090315</c:v>
                </c:pt>
                <c:pt idx="2">
                  <c:v>74.7011650106828</c:v>
                </c:pt>
                <c:pt idx="3">
                  <c:v>74.339434950822422</c:v>
                </c:pt>
                <c:pt idx="4">
                  <c:v>73.960015530479055</c:v>
                </c:pt>
                <c:pt idx="5">
                  <c:v>73.568437172974839</c:v>
                </c:pt>
                <c:pt idx="6">
                  <c:v>73.166493756797976</c:v>
                </c:pt>
                <c:pt idx="7">
                  <c:v>72.7528326260543</c:v>
                </c:pt>
                <c:pt idx="8">
                  <c:v>72.326540060711778</c:v>
                </c:pt>
                <c:pt idx="9">
                  <c:v>71.893383130788024</c:v>
                </c:pt>
                <c:pt idx="10">
                  <c:v>71.460688553683411</c:v>
                </c:pt>
                <c:pt idx="11">
                  <c:v>71.0323079078278</c:v>
                </c:pt>
                <c:pt idx="12">
                  <c:v>70.607856635465581</c:v>
                </c:pt>
                <c:pt idx="13">
                  <c:v>70.184438158031838</c:v>
                </c:pt>
                <c:pt idx="14">
                  <c:v>69.764009933178841</c:v>
                </c:pt>
                <c:pt idx="15">
                  <c:v>69.353054417260907</c:v>
                </c:pt>
                <c:pt idx="16">
                  <c:v>68.955991267881998</c:v>
                </c:pt>
                <c:pt idx="17">
                  <c:v>68.572933327762073</c:v>
                </c:pt>
                <c:pt idx="18">
                  <c:v>68.327927787225008</c:v>
                </c:pt>
                <c:pt idx="19">
                  <c:v>68.327466002321628</c:v>
                </c:pt>
                <c:pt idx="20">
                  <c:v>68.322345057783636</c:v>
                </c:pt>
                <c:pt idx="21">
                  <c:v>68.282499273659795</c:v>
                </c:pt>
                <c:pt idx="22">
                  <c:v>68.08476053954665</c:v>
                </c:pt>
                <c:pt idx="23">
                  <c:v>67.724405513593041</c:v>
                </c:pt>
                <c:pt idx="24">
                  <c:v>67.379624110191713</c:v>
                </c:pt>
                <c:pt idx="25">
                  <c:v>67.053507420719157</c:v>
                </c:pt>
                <c:pt idx="26">
                  <c:v>66.745001465247014</c:v>
                </c:pt>
                <c:pt idx="27">
                  <c:v>66.449622943337218</c:v>
                </c:pt>
                <c:pt idx="28">
                  <c:v>66.194431543324271</c:v>
                </c:pt>
                <c:pt idx="29">
                  <c:v>65.952128729390012</c:v>
                </c:pt>
                <c:pt idx="30">
                  <c:v>65.72545053612194</c:v>
                </c:pt>
                <c:pt idx="31">
                  <c:v>65.515163691745371</c:v>
                </c:pt>
                <c:pt idx="32">
                  <c:v>65.318633089678144</c:v>
                </c:pt>
                <c:pt idx="33">
                  <c:v>65.133144603004297</c:v>
                </c:pt>
                <c:pt idx="34">
                  <c:v>64.959152653088267</c:v>
                </c:pt>
                <c:pt idx="35">
                  <c:v>64.799008072241634</c:v>
                </c:pt>
                <c:pt idx="36">
                  <c:v>64.655048995744806</c:v>
                </c:pt>
                <c:pt idx="37">
                  <c:v>64.5273988054753</c:v>
                </c:pt>
                <c:pt idx="38">
                  <c:v>64.413224862838234</c:v>
                </c:pt>
                <c:pt idx="39">
                  <c:v>64.310600154064602</c:v>
                </c:pt>
                <c:pt idx="40">
                  <c:v>64.220087560913782</c:v>
                </c:pt>
                <c:pt idx="41">
                  <c:v>64.143605936860638</c:v>
                </c:pt>
                <c:pt idx="42">
                  <c:v>64.083167209165282</c:v>
                </c:pt>
                <c:pt idx="43">
                  <c:v>64.038547592373206</c:v>
                </c:pt>
                <c:pt idx="44">
                  <c:v>64.007019399089842</c:v>
                </c:pt>
                <c:pt idx="45">
                  <c:v>63.98683963068239</c:v>
                </c:pt>
                <c:pt idx="46">
                  <c:v>63.978108823883268</c:v>
                </c:pt>
                <c:pt idx="47">
                  <c:v>63.982110857706985</c:v>
                </c:pt>
                <c:pt idx="48">
                  <c:v>64.000460130638388</c:v>
                </c:pt>
                <c:pt idx="49">
                  <c:v>64.032970788633236</c:v>
                </c:pt>
                <c:pt idx="50">
                  <c:v>64.07701135829204</c:v>
                </c:pt>
                <c:pt idx="51">
                  <c:v>64.130441644006581</c:v>
                </c:pt>
                <c:pt idx="52">
                  <c:v>64.192510384260729</c:v>
                </c:pt>
                <c:pt idx="53">
                  <c:v>64.263614904143267</c:v>
                </c:pt>
                <c:pt idx="54">
                  <c:v>64.344824405867953</c:v>
                </c:pt>
                <c:pt idx="55">
                  <c:v>64.436279868164036</c:v>
                </c:pt>
                <c:pt idx="56">
                  <c:v>64.535682103588528</c:v>
                </c:pt>
                <c:pt idx="57">
                  <c:v>64.640304090294663</c:v>
                </c:pt>
                <c:pt idx="58">
                  <c:v>64.74838867426898</c:v>
                </c:pt>
                <c:pt idx="59">
                  <c:v>64.859262740969498</c:v>
                </c:pt>
                <c:pt idx="60">
                  <c:v>64.973281401730858</c:v>
                </c:pt>
                <c:pt idx="61">
                  <c:v>65.090859368332573</c:v>
                </c:pt>
                <c:pt idx="62">
                  <c:v>65.2105821559162</c:v>
                </c:pt>
                <c:pt idx="63">
                  <c:v>65.329553005607025</c:v>
                </c:pt>
                <c:pt idx="64">
                  <c:v>65.445202225758095</c:v>
                </c:pt>
                <c:pt idx="65">
                  <c:v>65.555812078872862</c:v>
                </c:pt>
                <c:pt idx="66">
                  <c:v>65.660870070475582</c:v>
                </c:pt>
                <c:pt idx="67">
                  <c:v>65.760795440316656</c:v>
                </c:pt>
                <c:pt idx="68">
                  <c:v>65.855319085933388</c:v>
                </c:pt>
                <c:pt idx="69">
                  <c:v>65.951395814956498</c:v>
                </c:pt>
                <c:pt idx="70">
                  <c:v>66.034431672709076</c:v>
                </c:pt>
                <c:pt idx="71">
                  <c:v>66.101410294173434</c:v>
                </c:pt>
                <c:pt idx="72">
                  <c:v>66.151066150626292</c:v>
                </c:pt>
                <c:pt idx="73">
                  <c:v>66.184188287342877</c:v>
                </c:pt>
                <c:pt idx="74">
                  <c:v>66.201057905878386</c:v>
                </c:pt>
                <c:pt idx="75">
                  <c:v>66.199644534448794</c:v>
                </c:pt>
                <c:pt idx="76">
                  <c:v>66.176957922650601</c:v>
                </c:pt>
                <c:pt idx="77">
                  <c:v>66.130510710580239</c:v>
                </c:pt>
                <c:pt idx="78">
                  <c:v>66.059897187109428</c:v>
                </c:pt>
                <c:pt idx="79">
                  <c:v>65.967076648683857</c:v>
                </c:pt>
                <c:pt idx="80">
                  <c:v>65.853148771194398</c:v>
                </c:pt>
                <c:pt idx="81">
                  <c:v>65.717084804336196</c:v>
                </c:pt>
                <c:pt idx="82">
                  <c:v>65.556944601861147</c:v>
                </c:pt>
                <c:pt idx="83">
                  <c:v>65.371248518426071</c:v>
                </c:pt>
                <c:pt idx="84">
                  <c:v>65.161348477570513</c:v>
                </c:pt>
                <c:pt idx="85">
                  <c:v>64.930641584621881</c:v>
                </c:pt>
                <c:pt idx="86">
                  <c:v>64.680887009832091</c:v>
                </c:pt>
                <c:pt idx="87">
                  <c:v>64.411873668444784</c:v>
                </c:pt>
                <c:pt idx="88">
                  <c:v>64.122459332139584</c:v>
                </c:pt>
                <c:pt idx="89">
                  <c:v>63.812630533829989</c:v>
                </c:pt>
                <c:pt idx="90">
                  <c:v>63.486036220264985</c:v>
                </c:pt>
                <c:pt idx="91">
                  <c:v>63.146546253301487</c:v>
                </c:pt>
                <c:pt idx="92">
                  <c:v>62.795762554065114</c:v>
                </c:pt>
                <c:pt idx="93">
                  <c:v>62.433399309607189</c:v>
                </c:pt>
                <c:pt idx="94">
                  <c:v>62.058679155485727</c:v>
                </c:pt>
                <c:pt idx="95">
                  <c:v>61.674037725834054</c:v>
                </c:pt>
                <c:pt idx="96">
                  <c:v>61.284087530922505</c:v>
                </c:pt>
                <c:pt idx="97">
                  <c:v>60.891587760453852</c:v>
                </c:pt>
                <c:pt idx="98">
                  <c:v>60.496933989417279</c:v>
                </c:pt>
                <c:pt idx="99">
                  <c:v>60.098981971420471</c:v>
                </c:pt>
                <c:pt idx="100">
                  <c:v>59.698773578418496</c:v>
                </c:pt>
                <c:pt idx="101">
                  <c:v>59.300558750181459</c:v>
                </c:pt>
                <c:pt idx="102">
                  <c:v>58.907571249389697</c:v>
                </c:pt>
                <c:pt idx="103">
                  <c:v>58.520639226891184</c:v>
                </c:pt>
                <c:pt idx="104">
                  <c:v>58.138426866995331</c:v>
                </c:pt>
                <c:pt idx="105">
                  <c:v>57.760955174793303</c:v>
                </c:pt>
                <c:pt idx="106">
                  <c:v>57.428191155204246</c:v>
                </c:pt>
                <c:pt idx="107">
                  <c:v>57.104690928840178</c:v>
                </c:pt>
                <c:pt idx="108">
                  <c:v>56.79162411524289</c:v>
                </c:pt>
                <c:pt idx="109">
                  <c:v>56.488323707371357</c:v>
                </c:pt>
                <c:pt idx="110">
                  <c:v>56.193640034469922</c:v>
                </c:pt>
                <c:pt idx="111">
                  <c:v>55.908433015719048</c:v>
                </c:pt>
                <c:pt idx="112">
                  <c:v>55.6350328409642</c:v>
                </c:pt>
                <c:pt idx="113">
                  <c:v>55.3754491732509</c:v>
                </c:pt>
                <c:pt idx="114">
                  <c:v>55.130390512364265</c:v>
                </c:pt>
                <c:pt idx="115">
                  <c:v>54.898727172316541</c:v>
                </c:pt>
                <c:pt idx="116">
                  <c:v>54.679514834780328</c:v>
                </c:pt>
                <c:pt idx="117">
                  <c:v>54.473649849540763</c:v>
                </c:pt>
                <c:pt idx="118">
                  <c:v>54.282958054786455</c:v>
                </c:pt>
                <c:pt idx="119">
                  <c:v>54.109037128661399</c:v>
                </c:pt>
                <c:pt idx="120">
                  <c:v>53.952182281023234</c:v>
                </c:pt>
                <c:pt idx="121">
                  <c:v>53.810940899193234</c:v>
                </c:pt>
                <c:pt idx="122">
                  <c:v>53.684295376265439</c:v>
                </c:pt>
                <c:pt idx="123">
                  <c:v>53.572676374820645</c:v>
                </c:pt>
                <c:pt idx="124">
                  <c:v>53.477245150706523</c:v>
                </c:pt>
                <c:pt idx="125">
                  <c:v>53.399128501573294</c:v>
                </c:pt>
                <c:pt idx="126">
                  <c:v>53.338345583978359</c:v>
                </c:pt>
                <c:pt idx="127">
                  <c:v>53.293170062620483</c:v>
                </c:pt>
                <c:pt idx="128">
                  <c:v>53.26209837689813</c:v>
                </c:pt>
                <c:pt idx="129">
                  <c:v>53.24475931083628</c:v>
                </c:pt>
                <c:pt idx="130">
                  <c:v>53.241500363566878</c:v>
                </c:pt>
                <c:pt idx="131">
                  <c:v>53.252890341863115</c:v>
                </c:pt>
                <c:pt idx="132">
                  <c:v>53.278859383491337</c:v>
                </c:pt>
                <c:pt idx="133">
                  <c:v>53.317627689770902</c:v>
                </c:pt>
                <c:pt idx="134">
                  <c:v>53.367036506245761</c:v>
                </c:pt>
                <c:pt idx="135">
                  <c:v>53.425795145845036</c:v>
                </c:pt>
                <c:pt idx="136">
                  <c:v>53.493362547677812</c:v>
                </c:pt>
                <c:pt idx="137">
                  <c:v>53.569690588159446</c:v>
                </c:pt>
                <c:pt idx="138">
                  <c:v>53.654676451044921</c:v>
                </c:pt>
                <c:pt idx="139">
                  <c:v>53.746962527277212</c:v>
                </c:pt>
                <c:pt idx="140">
                  <c:v>53.844047916928702</c:v>
                </c:pt>
                <c:pt idx="141">
                  <c:v>53.943827531119553</c:v>
                </c:pt>
                <c:pt idx="142">
                  <c:v>54.044925815811894</c:v>
                </c:pt>
                <c:pt idx="143">
                  <c:v>54.146660813719656</c:v>
                </c:pt>
                <c:pt idx="144">
                  <c:v>54.248815169120661</c:v>
                </c:pt>
                <c:pt idx="145">
                  <c:v>54.350714283053911</c:v>
                </c:pt>
                <c:pt idx="146">
                  <c:v>54.450311369335118</c:v>
                </c:pt>
                <c:pt idx="147">
                  <c:v>54.555232308401919</c:v>
                </c:pt>
                <c:pt idx="148">
                  <c:v>54.651564169285983</c:v>
                </c:pt>
                <c:pt idx="149">
                  <c:v>54.737801714853966</c:v>
                </c:pt>
                <c:pt idx="150">
                  <c:v>54.813645080023456</c:v>
                </c:pt>
                <c:pt idx="151">
                  <c:v>54.8786703935397</c:v>
                </c:pt>
                <c:pt idx="152">
                  <c:v>54.930723105654728</c:v>
                </c:pt>
                <c:pt idx="153">
                  <c:v>54.96688051293355</c:v>
                </c:pt>
                <c:pt idx="154">
                  <c:v>54.984847342552754</c:v>
                </c:pt>
                <c:pt idx="155">
                  <c:v>54.98361075381311</c:v>
                </c:pt>
                <c:pt idx="156">
                  <c:v>54.963673972738562</c:v>
                </c:pt>
                <c:pt idx="157">
                  <c:v>54.925247387769936</c:v>
                </c:pt>
                <c:pt idx="158">
                  <c:v>54.866862835982033</c:v>
                </c:pt>
                <c:pt idx="159">
                  <c:v>54.786439205002601</c:v>
                </c:pt>
                <c:pt idx="160">
                  <c:v>54.682458699838527</c:v>
                </c:pt>
                <c:pt idx="161">
                  <c:v>54.555060653569655</c:v>
                </c:pt>
                <c:pt idx="162">
                  <c:v>54.406017583557066</c:v>
                </c:pt>
                <c:pt idx="163">
                  <c:v>54.236198610626133</c:v>
                </c:pt>
                <c:pt idx="164">
                  <c:v>54.044895517803688</c:v>
                </c:pt>
                <c:pt idx="165">
                  <c:v>53.830979342518489</c:v>
                </c:pt>
                <c:pt idx="166">
                  <c:v>53.594059058321392</c:v>
                </c:pt>
                <c:pt idx="167">
                  <c:v>53.336073815602582</c:v>
                </c:pt>
                <c:pt idx="168">
                  <c:v>53.05974695867922</c:v>
                </c:pt>
                <c:pt idx="169">
                  <c:v>52.766138006950229</c:v>
                </c:pt>
                <c:pt idx="170">
                  <c:v>52.455027225543489</c:v>
                </c:pt>
                <c:pt idx="171">
                  <c:v>52.125989283938033</c:v>
                </c:pt>
                <c:pt idx="172">
                  <c:v>51.780395666280633</c:v>
                </c:pt>
                <c:pt idx="173">
                  <c:v>51.42181435127381</c:v>
                </c:pt>
                <c:pt idx="174">
                  <c:v>51.052662186223124</c:v>
                </c:pt>
                <c:pt idx="175">
                  <c:v>50.673627955206783</c:v>
                </c:pt>
                <c:pt idx="176">
                  <c:v>50.284484273563955</c:v>
                </c:pt>
                <c:pt idx="177">
                  <c:v>49.88598057180954</c:v>
                </c:pt>
                <c:pt idx="178">
                  <c:v>49.481639728101335</c:v>
                </c:pt>
                <c:pt idx="179">
                  <c:v>49.074646502331284</c:v>
                </c:pt>
                <c:pt idx="180">
                  <c:v>48.666356316232736</c:v>
                </c:pt>
                <c:pt idx="181">
                  <c:v>48.256728437376609</c:v>
                </c:pt>
                <c:pt idx="182">
                  <c:v>47.84604646170871</c:v>
                </c:pt>
                <c:pt idx="183">
                  <c:v>47.437352491109792</c:v>
                </c:pt>
                <c:pt idx="184">
                  <c:v>47.074137360225102</c:v>
                </c:pt>
                <c:pt idx="185">
                  <c:v>46.716871121154455</c:v>
                </c:pt>
                <c:pt idx="186">
                  <c:v>46.365758943609862</c:v>
                </c:pt>
                <c:pt idx="187">
                  <c:v>46.020490181792333</c:v>
                </c:pt>
                <c:pt idx="188">
                  <c:v>45.682048911169595</c:v>
                </c:pt>
                <c:pt idx="189">
                  <c:v>45.352876711171497</c:v>
                </c:pt>
                <c:pt idx="190">
                  <c:v>45.035033279357066</c:v>
                </c:pt>
                <c:pt idx="191">
                  <c:v>44.729555090934575</c:v>
                </c:pt>
                <c:pt idx="192">
                  <c:v>44.436250846526221</c:v>
                </c:pt>
                <c:pt idx="193">
                  <c:v>44.154756976851715</c:v>
                </c:pt>
                <c:pt idx="194">
                  <c:v>43.88614566350536</c:v>
                </c:pt>
                <c:pt idx="195">
                  <c:v>43.632397354414721</c:v>
                </c:pt>
                <c:pt idx="196">
                  <c:v>43.395095089855324</c:v>
                </c:pt>
                <c:pt idx="197">
                  <c:v>43.174854233947613</c:v>
                </c:pt>
                <c:pt idx="198">
                  <c:v>42.97101271253068</c:v>
                </c:pt>
                <c:pt idx="199">
                  <c:v>42.78296961199537</c:v>
                </c:pt>
                <c:pt idx="200">
                  <c:v>42.611374737298924</c:v>
                </c:pt>
                <c:pt idx="201">
                  <c:v>42.457504210638625</c:v>
                </c:pt>
                <c:pt idx="202">
                  <c:v>42.322381954519599</c:v>
                </c:pt>
                <c:pt idx="203">
                  <c:v>42.206186626063221</c:v>
                </c:pt>
                <c:pt idx="204">
                  <c:v>42.107778147202431</c:v>
                </c:pt>
                <c:pt idx="205">
                  <c:v>42.026004830370141</c:v>
                </c:pt>
                <c:pt idx="206">
                  <c:v>41.960727859638226</c:v>
                </c:pt>
                <c:pt idx="207">
                  <c:v>41.912383792291855</c:v>
                </c:pt>
                <c:pt idx="208">
                  <c:v>41.881383934850525</c:v>
                </c:pt>
                <c:pt idx="209">
                  <c:v>41.867581739836339</c:v>
                </c:pt>
                <c:pt idx="210">
                  <c:v>41.869548112310802</c:v>
                </c:pt>
                <c:pt idx="211">
                  <c:v>41.885439275922657</c:v>
                </c:pt>
                <c:pt idx="212">
                  <c:v>41.914204002201458</c:v>
                </c:pt>
                <c:pt idx="213">
                  <c:v>41.955418792601492</c:v>
                </c:pt>
                <c:pt idx="214">
                  <c:v>42.008890936950969</c:v>
                </c:pt>
                <c:pt idx="215">
                  <c:v>42.074262084641084</c:v>
                </c:pt>
                <c:pt idx="216">
                  <c:v>42.150227351337037</c:v>
                </c:pt>
                <c:pt idx="217">
                  <c:v>42.234514183596282</c:v>
                </c:pt>
                <c:pt idx="218">
                  <c:v>42.325237638279155</c:v>
                </c:pt>
                <c:pt idx="219">
                  <c:v>42.421198089757652</c:v>
                </c:pt>
                <c:pt idx="220">
                  <c:v>42.521652353043308</c:v>
                </c:pt>
                <c:pt idx="221">
                  <c:v>42.626066191115271</c:v>
                </c:pt>
                <c:pt idx="222">
                  <c:v>42.733537573712951</c:v>
                </c:pt>
                <c:pt idx="223">
                  <c:v>42.842056466113092</c:v>
                </c:pt>
                <c:pt idx="224">
                  <c:v>42.949245410827238</c:v>
                </c:pt>
                <c:pt idx="225">
                  <c:v>43.06461014345286</c:v>
                </c:pt>
                <c:pt idx="226">
                  <c:v>43.17448084033191</c:v>
                </c:pt>
                <c:pt idx="227">
                  <c:v>43.278003984800804</c:v>
                </c:pt>
                <c:pt idx="228">
                  <c:v>43.374337849260975</c:v>
                </c:pt>
                <c:pt idx="229">
                  <c:v>43.46130272160616</c:v>
                </c:pt>
                <c:pt idx="230">
                  <c:v>43.535927083485831</c:v>
                </c:pt>
                <c:pt idx="231">
                  <c:v>43.595930952429377</c:v>
                </c:pt>
                <c:pt idx="232">
                  <c:v>43.64002310731194</c:v>
                </c:pt>
                <c:pt idx="233">
                  <c:v>43.667924818031764</c:v>
                </c:pt>
                <c:pt idx="234">
                  <c:v>43.67934360705236</c:v>
                </c:pt>
                <c:pt idx="235">
                  <c:v>43.672606436294146</c:v>
                </c:pt>
                <c:pt idx="236">
                  <c:v>43.645433236025021</c:v>
                </c:pt>
                <c:pt idx="237">
                  <c:v>43.596207817209731</c:v>
                </c:pt>
                <c:pt idx="238">
                  <c:v>43.524484960071476</c:v>
                </c:pt>
                <c:pt idx="239">
                  <c:v>43.431067108560825</c:v>
                </c:pt>
                <c:pt idx="240">
                  <c:v>43.316358503023373</c:v>
                </c:pt>
                <c:pt idx="241">
                  <c:v>43.179330266301442</c:v>
                </c:pt>
                <c:pt idx="242">
                  <c:v>43.018649629407541</c:v>
                </c:pt>
                <c:pt idx="243">
                  <c:v>42.833714510414275</c:v>
                </c:pt>
                <c:pt idx="244">
                  <c:v>42.625515707589656</c:v>
                </c:pt>
                <c:pt idx="245">
                  <c:v>42.396040507570895</c:v>
                </c:pt>
                <c:pt idx="246">
                  <c:v>42.146052728015</c:v>
                </c:pt>
                <c:pt idx="247">
                  <c:v>41.875148499050916</c:v>
                </c:pt>
                <c:pt idx="248">
                  <c:v>41.58295692899771</c:v>
                </c:pt>
                <c:pt idx="249">
                  <c:v>41.270277851754031</c:v>
                </c:pt>
                <c:pt idx="250">
                  <c:v>40.939843038757566</c:v>
                </c:pt>
                <c:pt idx="251">
                  <c:v>40.593921449630407</c:v>
                </c:pt>
                <c:pt idx="252">
                  <c:v>40.233218193221539</c:v>
                </c:pt>
                <c:pt idx="253">
                  <c:v>39.857826083365282</c:v>
                </c:pt>
                <c:pt idx="254">
                  <c:v>39.468399249818916</c:v>
                </c:pt>
                <c:pt idx="255">
                  <c:v>39.067749914513854</c:v>
                </c:pt>
                <c:pt idx="256">
                  <c:v>38.659097544375093</c:v>
                </c:pt>
                <c:pt idx="257">
                  <c:v>38.244037177471689</c:v>
                </c:pt>
                <c:pt idx="258">
                  <c:v>37.823114475029996</c:v>
                </c:pt>
                <c:pt idx="259">
                  <c:v>37.396905272411061</c:v>
                </c:pt>
                <c:pt idx="260">
                  <c:v>36.967965573013629</c:v>
                </c:pt>
                <c:pt idx="261">
                  <c:v>36.539918921159064</c:v>
                </c:pt>
                <c:pt idx="262">
                  <c:v>36.11493091557076</c:v>
                </c:pt>
                <c:pt idx="263">
                  <c:v>35.735955197926543</c:v>
                </c:pt>
                <c:pt idx="264">
                  <c:v>35.360585908520896</c:v>
                </c:pt>
                <c:pt idx="265">
                  <c:v>34.990041159235901</c:v>
                </c:pt>
                <c:pt idx="266">
                  <c:v>34.626903853323114</c:v>
                </c:pt>
                <c:pt idx="267">
                  <c:v>34.273319883424691</c:v>
                </c:pt>
                <c:pt idx="268">
                  <c:v>33.930421484789505</c:v>
                </c:pt>
                <c:pt idx="269">
                  <c:v>33.598455295580251</c:v>
                </c:pt>
                <c:pt idx="270">
                  <c:v>33.277531349705875</c:v>
                </c:pt>
                <c:pt idx="271">
                  <c:v>32.968956115442992</c:v>
                </c:pt>
                <c:pt idx="272">
                  <c:v>32.674911004061528</c:v>
                </c:pt>
                <c:pt idx="273">
                  <c:v>32.397000084419439</c:v>
                </c:pt>
                <c:pt idx="274">
                  <c:v>32.135918256919368</c:v>
                </c:pt>
                <c:pt idx="275">
                  <c:v>31.891439134420029</c:v>
                </c:pt>
                <c:pt idx="276">
                  <c:v>31.663335060392114</c:v>
                </c:pt>
                <c:pt idx="277">
                  <c:v>31.452483993076598</c:v>
                </c:pt>
                <c:pt idx="278">
                  <c:v>31.260319513957967</c:v>
                </c:pt>
                <c:pt idx="279">
                  <c:v>31.087815401478345</c:v>
                </c:pt>
                <c:pt idx="280">
                  <c:v>30.935135884077543</c:v>
                </c:pt>
                <c:pt idx="281">
                  <c:v>30.801459174864419</c:v>
                </c:pt>
                <c:pt idx="282">
                  <c:v>30.685939969723265</c:v>
                </c:pt>
                <c:pt idx="283">
                  <c:v>30.588663514231559</c:v>
                </c:pt>
                <c:pt idx="284">
                  <c:v>30.510200398550936</c:v>
                </c:pt>
                <c:pt idx="285">
                  <c:v>30.450880809950853</c:v>
                </c:pt>
                <c:pt idx="286">
                  <c:v>30.410419267167846</c:v>
                </c:pt>
                <c:pt idx="287">
                  <c:v>30.387524844723288</c:v>
                </c:pt>
                <c:pt idx="288">
                  <c:v>30.380610479834136</c:v>
                </c:pt>
                <c:pt idx="289">
                  <c:v>30.38884246459207</c:v>
                </c:pt>
                <c:pt idx="290">
                  <c:v>30.411941626170858</c:v>
                </c:pt>
                <c:pt idx="291">
                  <c:v>30.4496625156963</c:v>
                </c:pt>
                <c:pt idx="292">
                  <c:v>30.501441434543128</c:v>
                </c:pt>
                <c:pt idx="293">
                  <c:v>30.565893370629951</c:v>
                </c:pt>
                <c:pt idx="294">
                  <c:v>30.640894669697396</c:v>
                </c:pt>
                <c:pt idx="295">
                  <c:v>30.724761173128048</c:v>
                </c:pt>
                <c:pt idx="296">
                  <c:v>30.816464939175127</c:v>
                </c:pt>
                <c:pt idx="297">
                  <c:v>30.915279603859698</c:v>
                </c:pt>
                <c:pt idx="298">
                  <c:v>31.020482250976389</c:v>
                </c:pt>
                <c:pt idx="299">
                  <c:v>31.130935561650993</c:v>
                </c:pt>
                <c:pt idx="300">
                  <c:v>31.244573835216489</c:v>
                </c:pt>
                <c:pt idx="301">
                  <c:v>31.359128263483559</c:v>
                </c:pt>
                <c:pt idx="302">
                  <c:v>31.472973942385092</c:v>
                </c:pt>
                <c:pt idx="303">
                  <c:v>31.597294563524095</c:v>
                </c:pt>
                <c:pt idx="304">
                  <c:v>31.71822010961165</c:v>
                </c:pt>
                <c:pt idx="305">
                  <c:v>31.834548330414687</c:v>
                </c:pt>
                <c:pt idx="306">
                  <c:v>31.943976630766478</c:v>
                </c:pt>
                <c:pt idx="307">
                  <c:v>32.043488233348938</c:v>
                </c:pt>
                <c:pt idx="308">
                  <c:v>32.130847841472033</c:v>
                </c:pt>
                <c:pt idx="309">
                  <c:v>32.204705481658088</c:v>
                </c:pt>
                <c:pt idx="310">
                  <c:v>32.264376809506977</c:v>
                </c:pt>
                <c:pt idx="311">
                  <c:v>32.30914408531509</c:v>
                </c:pt>
                <c:pt idx="312">
                  <c:v>32.337121566781235</c:v>
                </c:pt>
                <c:pt idx="313">
                  <c:v>32.345868650967539</c:v>
                </c:pt>
                <c:pt idx="314">
                  <c:v>32.333743163254653</c:v>
                </c:pt>
                <c:pt idx="315">
                  <c:v>32.300093546064716</c:v>
                </c:pt>
                <c:pt idx="316">
                  <c:v>32.245139141793771</c:v>
                </c:pt>
                <c:pt idx="317">
                  <c:v>32.214952663489008</c:v>
                </c:pt>
                <c:pt idx="318">
                  <c:v>32.216326000000002</c:v>
                </c:pt>
                <c:pt idx="319">
                  <c:v>32.201456999999998</c:v>
                </c:pt>
                <c:pt idx="320">
                  <c:v>32.185765000000004</c:v>
                </c:pt>
                <c:pt idx="321">
                  <c:v>32.169238</c:v>
                </c:pt>
                <c:pt idx="322">
                  <c:v>32.151864000000003</c:v>
                </c:pt>
                <c:pt idx="323">
                  <c:v>32.133634000000001</c:v>
                </c:pt>
                <c:pt idx="324">
                  <c:v>32.114536000000001</c:v>
                </c:pt>
                <c:pt idx="325">
                  <c:v>32.094562000000003</c:v>
                </c:pt>
                <c:pt idx="326">
                  <c:v>32.073703000000002</c:v>
                </c:pt>
                <c:pt idx="327">
                  <c:v>32.051954000000002</c:v>
                </c:pt>
                <c:pt idx="328">
                  <c:v>32.029310000000002</c:v>
                </c:pt>
                <c:pt idx="329">
                  <c:v>32.005768000000003</c:v>
                </c:pt>
                <c:pt idx="330">
                  <c:v>31.981324999999998</c:v>
                </c:pt>
                <c:pt idx="331">
                  <c:v>31.955981999999999</c:v>
                </c:pt>
                <c:pt idx="332">
                  <c:v>31.929738</c:v>
                </c:pt>
                <c:pt idx="333">
                  <c:v>31.902595999999999</c:v>
                </c:pt>
                <c:pt idx="334">
                  <c:v>31.874562000000001</c:v>
                </c:pt>
                <c:pt idx="335">
                  <c:v>31.84564</c:v>
                </c:pt>
                <c:pt idx="336">
                  <c:v>31.815840999999999</c:v>
                </c:pt>
                <c:pt idx="337">
                  <c:v>31.785174000000001</c:v>
                </c:pt>
                <c:pt idx="338">
                  <c:v>31.753651999999999</c:v>
                </c:pt>
                <c:pt idx="339">
                  <c:v>31.721288999999999</c:v>
                </c:pt>
                <c:pt idx="340">
                  <c:v>31.688101</c:v>
                </c:pt>
                <c:pt idx="341">
                  <c:v>31.654098999999999</c:v>
                </c:pt>
                <c:pt idx="342">
                  <c:v>31.619302999999999</c:v>
                </c:pt>
                <c:pt idx="343">
                  <c:v>31.583722999999999</c:v>
                </c:pt>
                <c:pt idx="344">
                  <c:v>31.547367999999999</c:v>
                </c:pt>
                <c:pt idx="345">
                  <c:v>31.510247</c:v>
                </c:pt>
                <c:pt idx="346">
                  <c:v>31.472366000000001</c:v>
                </c:pt>
                <c:pt idx="347">
                  <c:v>31.433726</c:v>
                </c:pt>
                <c:pt idx="348">
                  <c:v>31.394328999999999</c:v>
                </c:pt>
                <c:pt idx="349">
                  <c:v>31.354172999999999</c:v>
                </c:pt>
                <c:pt idx="350">
                  <c:v>31.313254000000001</c:v>
                </c:pt>
                <c:pt idx="351">
                  <c:v>31.271571000000002</c:v>
                </c:pt>
                <c:pt idx="352">
                  <c:v>31.229119000000001</c:v>
                </c:pt>
                <c:pt idx="353">
                  <c:v>31.185894999999999</c:v>
                </c:pt>
                <c:pt idx="354">
                  <c:v>31.141895999999999</c:v>
                </c:pt>
                <c:pt idx="355">
                  <c:v>31.09712</c:v>
                </c:pt>
                <c:pt idx="356">
                  <c:v>31.051569000000001</c:v>
                </c:pt>
                <c:pt idx="357">
                  <c:v>31.005239</c:v>
                </c:pt>
                <c:pt idx="358">
                  <c:v>30.958133</c:v>
                </c:pt>
                <c:pt idx="359">
                  <c:v>30.910252</c:v>
                </c:pt>
                <c:pt idx="360">
                  <c:v>30.861602000000001</c:v>
                </c:pt>
                <c:pt idx="361">
                  <c:v>30.812184999999999</c:v>
                </c:pt>
                <c:pt idx="362">
                  <c:v>30.762008999999999</c:v>
                </c:pt>
                <c:pt idx="363">
                  <c:v>30.711081</c:v>
                </c:pt>
                <c:pt idx="364">
                  <c:v>30.659413000000001</c:v>
                </c:pt>
                <c:pt idx="365">
                  <c:v>30.607016000000002</c:v>
                </c:pt>
                <c:pt idx="366">
                  <c:v>30.553906000000001</c:v>
                </c:pt>
                <c:pt idx="367">
                  <c:v>30.500101000000001</c:v>
                </c:pt>
                <c:pt idx="368">
                  <c:v>30.445620999999999</c:v>
                </c:pt>
                <c:pt idx="369">
                  <c:v>30.390485000000002</c:v>
                </c:pt>
                <c:pt idx="370">
                  <c:v>30.334712</c:v>
                </c:pt>
                <c:pt idx="371">
                  <c:v>30.278323</c:v>
                </c:pt>
                <c:pt idx="372">
                  <c:v>30.221330999999999</c:v>
                </c:pt>
                <c:pt idx="373">
                  <c:v>30.163753</c:v>
                </c:pt>
                <c:pt idx="374">
                  <c:v>30.105599000000002</c:v>
                </c:pt>
                <c:pt idx="375">
                  <c:v>30.046876999999999</c:v>
                </c:pt>
                <c:pt idx="376">
                  <c:v>29.987597000000001</c:v>
                </c:pt>
                <c:pt idx="377">
                  <c:v>29.927762000000001</c:v>
                </c:pt>
                <c:pt idx="378">
                  <c:v>29.867376</c:v>
                </c:pt>
                <c:pt idx="379">
                  <c:v>29.806439999999998</c:v>
                </c:pt>
                <c:pt idx="380">
                  <c:v>29.744955999999998</c:v>
                </c:pt>
                <c:pt idx="381">
                  <c:v>29.682924</c:v>
                </c:pt>
                <c:pt idx="382">
                  <c:v>29.620346000000001</c:v>
                </c:pt>
                <c:pt idx="383">
                  <c:v>29.557221999999999</c:v>
                </c:pt>
                <c:pt idx="384">
                  <c:v>29.493554</c:v>
                </c:pt>
                <c:pt idx="385">
                  <c:v>29.429342999999999</c:v>
                </c:pt>
                <c:pt idx="386">
                  <c:v>29.364591999999998</c:v>
                </c:pt>
                <c:pt idx="387">
                  <c:v>29.299303999999999</c:v>
                </c:pt>
                <c:pt idx="388">
                  <c:v>29.233483</c:v>
                </c:pt>
                <c:pt idx="389">
                  <c:v>29.167133</c:v>
                </c:pt>
                <c:pt idx="390">
                  <c:v>29.100261</c:v>
                </c:pt>
                <c:pt idx="391">
                  <c:v>29.032872000000001</c:v>
                </c:pt>
                <c:pt idx="392">
                  <c:v>28.964977000000001</c:v>
                </c:pt>
                <c:pt idx="393">
                  <c:v>28.896585999999999</c:v>
                </c:pt>
                <c:pt idx="394">
                  <c:v>28.827715999999999</c:v>
                </c:pt>
                <c:pt idx="395">
                  <c:v>28.758381</c:v>
                </c:pt>
                <c:pt idx="396">
                  <c:v>28.688604000000002</c:v>
                </c:pt>
                <c:pt idx="397">
                  <c:v>28.618406</c:v>
                </c:pt>
                <c:pt idx="398">
                  <c:v>28.547809000000001</c:v>
                </c:pt>
                <c:pt idx="399">
                  <c:v>28.476834</c:v>
                </c:pt>
                <c:pt idx="400">
                  <c:v>28.405503</c:v>
                </c:pt>
                <c:pt idx="401">
                  <c:v>28.333832999999998</c:v>
                </c:pt>
                <c:pt idx="402">
                  <c:v>28.261838999999998</c:v>
                </c:pt>
                <c:pt idx="403">
                  <c:v>28.189533999999998</c:v>
                </c:pt>
                <c:pt idx="404">
                  <c:v>28.11693</c:v>
                </c:pt>
                <c:pt idx="405">
                  <c:v>28.044035999999998</c:v>
                </c:pt>
                <c:pt idx="406">
                  <c:v>27.970852000000001</c:v>
                </c:pt>
                <c:pt idx="407">
                  <c:v>27.897397000000002</c:v>
                </c:pt>
                <c:pt idx="408">
                  <c:v>27.823668000000001</c:v>
                </c:pt>
                <c:pt idx="409">
                  <c:v>27.749669999999998</c:v>
                </c:pt>
                <c:pt idx="410">
                  <c:v>27.675405999999999</c:v>
                </c:pt>
                <c:pt idx="411">
                  <c:v>27.600878999999999</c:v>
                </c:pt>
                <c:pt idx="412">
                  <c:v>27.526091000000001</c:v>
                </c:pt>
                <c:pt idx="413">
                  <c:v>27.451046000000002</c:v>
                </c:pt>
                <c:pt idx="414">
                  <c:v>27.375745999999999</c:v>
                </c:pt>
                <c:pt idx="415">
                  <c:v>27.300193</c:v>
                </c:pt>
                <c:pt idx="416">
                  <c:v>27.224392000000002</c:v>
                </c:pt>
                <c:pt idx="417">
                  <c:v>27.148340999999999</c:v>
                </c:pt>
                <c:pt idx="418">
                  <c:v>27.072054999999999</c:v>
                </c:pt>
                <c:pt idx="419">
                  <c:v>26.995535</c:v>
                </c:pt>
                <c:pt idx="420">
                  <c:v>26.918786999999998</c:v>
                </c:pt>
                <c:pt idx="421">
                  <c:v>26.841819000000001</c:v>
                </c:pt>
                <c:pt idx="422">
                  <c:v>26.764644000000001</c:v>
                </c:pt>
                <c:pt idx="423">
                  <c:v>26.687276000000001</c:v>
                </c:pt>
                <c:pt idx="424">
                  <c:v>26.609732000000001</c:v>
                </c:pt>
                <c:pt idx="425">
                  <c:v>26.532033999999999</c:v>
                </c:pt>
                <c:pt idx="426">
                  <c:v>26.454205000000002</c:v>
                </c:pt>
                <c:pt idx="427">
                  <c:v>26.376266000000001</c:v>
                </c:pt>
                <c:pt idx="428">
                  <c:v>26.29824</c:v>
                </c:pt>
                <c:pt idx="429">
                  <c:v>26.22015</c:v>
                </c:pt>
                <c:pt idx="430">
                  <c:v>26.142011</c:v>
                </c:pt>
                <c:pt idx="431">
                  <c:v>26.063842000000001</c:v>
                </c:pt>
                <c:pt idx="432">
                  <c:v>25.985655999999999</c:v>
                </c:pt>
                <c:pt idx="433">
                  <c:v>25.907463</c:v>
                </c:pt>
                <c:pt idx="434">
                  <c:v>25.829274000000002</c:v>
                </c:pt>
                <c:pt idx="435">
                  <c:v>25.751097999999999</c:v>
                </c:pt>
                <c:pt idx="436">
                  <c:v>25.672941999999999</c:v>
                </c:pt>
                <c:pt idx="437">
                  <c:v>25.594812999999998</c:v>
                </c:pt>
                <c:pt idx="438">
                  <c:v>25.516715000000001</c:v>
                </c:pt>
                <c:pt idx="439">
                  <c:v>25.438652999999999</c:v>
                </c:pt>
                <c:pt idx="440">
                  <c:v>25.360631999999999</c:v>
                </c:pt>
                <c:pt idx="441">
                  <c:v>25.282653</c:v>
                </c:pt>
                <c:pt idx="442">
                  <c:v>25.204722</c:v>
                </c:pt>
                <c:pt idx="443">
                  <c:v>25.126839</c:v>
                </c:pt>
                <c:pt idx="444">
                  <c:v>25.049009000000002</c:v>
                </c:pt>
                <c:pt idx="445">
                  <c:v>24.971233000000002</c:v>
                </c:pt>
                <c:pt idx="446">
                  <c:v>24.893518</c:v>
                </c:pt>
                <c:pt idx="447">
                  <c:v>24.815863</c:v>
                </c:pt>
                <c:pt idx="448">
                  <c:v>24.738275000000002</c:v>
                </c:pt>
                <c:pt idx="449">
                  <c:v>24.66076</c:v>
                </c:pt>
                <c:pt idx="450">
                  <c:v>24.583326</c:v>
                </c:pt>
                <c:pt idx="451">
                  <c:v>24.505984999999999</c:v>
                </c:pt>
                <c:pt idx="452">
                  <c:v>24.428750000000001</c:v>
                </c:pt>
                <c:pt idx="453">
                  <c:v>24.351638000000001</c:v>
                </c:pt>
                <c:pt idx="454">
                  <c:v>24.274671000000001</c:v>
                </c:pt>
                <c:pt idx="455">
                  <c:v>24.197869000000001</c:v>
                </c:pt>
                <c:pt idx="456">
                  <c:v>24.121257</c:v>
                </c:pt>
                <c:pt idx="457">
                  <c:v>24.044854999999998</c:v>
                </c:pt>
                <c:pt idx="458">
                  <c:v>23.968685000000001</c:v>
                </c:pt>
                <c:pt idx="459">
                  <c:v>23.892765000000001</c:v>
                </c:pt>
                <c:pt idx="460">
                  <c:v>23.817111000000001</c:v>
                </c:pt>
                <c:pt idx="461">
                  <c:v>23.741736</c:v>
                </c:pt>
                <c:pt idx="462">
                  <c:v>23.666654999999999</c:v>
                </c:pt>
                <c:pt idx="463">
                  <c:v>23.591875999999999</c:v>
                </c:pt>
                <c:pt idx="464">
                  <c:v>23.517410000000002</c:v>
                </c:pt>
                <c:pt idx="465">
                  <c:v>23.443263999999999</c:v>
                </c:pt>
                <c:pt idx="466">
                  <c:v>23.369444999999999</c:v>
                </c:pt>
                <c:pt idx="467">
                  <c:v>23.295960999999998</c:v>
                </c:pt>
                <c:pt idx="468">
                  <c:v>23.222814</c:v>
                </c:pt>
                <c:pt idx="469">
                  <c:v>23.150010000000002</c:v>
                </c:pt>
                <c:pt idx="470">
                  <c:v>23.077552000000001</c:v>
                </c:pt>
                <c:pt idx="471">
                  <c:v>23.005443</c:v>
                </c:pt>
                <c:pt idx="472">
                  <c:v>22.933684</c:v>
                </c:pt>
                <c:pt idx="473">
                  <c:v>22.862276999999999</c:v>
                </c:pt>
                <c:pt idx="474">
                  <c:v>22.791225000000001</c:v>
                </c:pt>
                <c:pt idx="475">
                  <c:v>22.720528999999999</c:v>
                </c:pt>
                <c:pt idx="476">
                  <c:v>22.650198</c:v>
                </c:pt>
                <c:pt idx="477">
                  <c:v>22.580224000000001</c:v>
                </c:pt>
                <c:pt idx="478">
                  <c:v>22.510615999999999</c:v>
                </c:pt>
                <c:pt idx="479">
                  <c:v>22.441383999999999</c:v>
                </c:pt>
                <c:pt idx="480">
                  <c:v>22.372536</c:v>
                </c:pt>
                <c:pt idx="481">
                  <c:v>22.304086000000002</c:v>
                </c:pt>
                <c:pt idx="482">
                  <c:v>22.236049000000001</c:v>
                </c:pt>
                <c:pt idx="483">
                  <c:v>22.168444999999998</c:v>
                </c:pt>
                <c:pt idx="484">
                  <c:v>22.101293999999999</c:v>
                </c:pt>
                <c:pt idx="485">
                  <c:v>22.034616</c:v>
                </c:pt>
                <c:pt idx="486">
                  <c:v>21.968433000000001</c:v>
                </c:pt>
                <c:pt idx="487">
                  <c:v>21.902764000000001</c:v>
                </c:pt>
                <c:pt idx="488">
                  <c:v>21.837626</c:v>
                </c:pt>
                <c:pt idx="489">
                  <c:v>21.773033000000002</c:v>
                </c:pt>
                <c:pt idx="490">
                  <c:v>21.709001000000001</c:v>
                </c:pt>
                <c:pt idx="491">
                  <c:v>21.645541000000001</c:v>
                </c:pt>
                <c:pt idx="492">
                  <c:v>21.582661999999999</c:v>
                </c:pt>
                <c:pt idx="493">
                  <c:v>21.520375999999999</c:v>
                </c:pt>
                <c:pt idx="494">
                  <c:v>21.458687999999999</c:v>
                </c:pt>
                <c:pt idx="495">
                  <c:v>21.397607000000001</c:v>
                </c:pt>
                <c:pt idx="496">
                  <c:v>21.337137999999999</c:v>
                </c:pt>
                <c:pt idx="497">
                  <c:v>21.277284999999999</c:v>
                </c:pt>
                <c:pt idx="498">
                  <c:v>21.218050999999999</c:v>
                </c:pt>
                <c:pt idx="499">
                  <c:v>21.159438000000002</c:v>
                </c:pt>
                <c:pt idx="500">
                  <c:v>21.101448000000001</c:v>
                </c:pt>
                <c:pt idx="501">
                  <c:v>21.044079</c:v>
                </c:pt>
                <c:pt idx="502">
                  <c:v>20.987331999999999</c:v>
                </c:pt>
                <c:pt idx="503">
                  <c:v>20.931206</c:v>
                </c:pt>
                <c:pt idx="504">
                  <c:v>20.875699000000001</c:v>
                </c:pt>
                <c:pt idx="505">
                  <c:v>20.820813000000001</c:v>
                </c:pt>
                <c:pt idx="506">
                  <c:v>20.766549000000001</c:v>
                </c:pt>
                <c:pt idx="507">
                  <c:v>20.712909</c:v>
                </c:pt>
                <c:pt idx="508">
                  <c:v>20.659897999999998</c:v>
                </c:pt>
                <c:pt idx="509">
                  <c:v>20.607524999999999</c:v>
                </c:pt>
                <c:pt idx="510">
                  <c:v>20.555799</c:v>
                </c:pt>
                <c:pt idx="511">
                  <c:v>20.504735</c:v>
                </c:pt>
                <c:pt idx="512">
                  <c:v>20.454346999999999</c:v>
                </c:pt>
                <c:pt idx="513">
                  <c:v>20.404651999999999</c:v>
                </c:pt>
                <c:pt idx="514">
                  <c:v>20.355668000000001</c:v>
                </c:pt>
                <c:pt idx="515">
                  <c:v>20.307410999999998</c:v>
                </c:pt>
                <c:pt idx="516">
                  <c:v>20.259898</c:v>
                </c:pt>
                <c:pt idx="517">
                  <c:v>20.213142999999999</c:v>
                </c:pt>
                <c:pt idx="518">
                  <c:v>20.167159000000002</c:v>
                </c:pt>
                <c:pt idx="519">
                  <c:v>20.121956999999998</c:v>
                </c:pt>
                <c:pt idx="520">
                  <c:v>20.077548</c:v>
                </c:pt>
                <c:pt idx="521">
                  <c:v>20.033939</c:v>
                </c:pt>
                <c:pt idx="522">
                  <c:v>19.991137999999999</c:v>
                </c:pt>
                <c:pt idx="523">
                  <c:v>19.949152000000002</c:v>
                </c:pt>
                <c:pt idx="524">
                  <c:v>19.907983999999999</c:v>
                </c:pt>
                <c:pt idx="525">
                  <c:v>19.867637999999999</c:v>
                </c:pt>
                <c:pt idx="526">
                  <c:v>19.828116000000001</c:v>
                </c:pt>
                <c:pt idx="527">
                  <c:v>19.789418000000001</c:v>
                </c:pt>
                <c:pt idx="528">
                  <c:v>19.751542000000001</c:v>
                </c:pt>
                <c:pt idx="529">
                  <c:v>19.714486000000001</c:v>
                </c:pt>
                <c:pt idx="530">
                  <c:v>19.678245</c:v>
                </c:pt>
                <c:pt idx="531">
                  <c:v>19.642814000000001</c:v>
                </c:pt>
                <c:pt idx="532">
                  <c:v>19.608187999999998</c:v>
                </c:pt>
                <c:pt idx="533">
                  <c:v>19.574359999999999</c:v>
                </c:pt>
                <c:pt idx="534">
                  <c:v>19.541326000000002</c:v>
                </c:pt>
                <c:pt idx="535">
                  <c:v>19.509083</c:v>
                </c:pt>
                <c:pt idx="536">
                  <c:v>19.477630999999999</c:v>
                </c:pt>
                <c:pt idx="537">
                  <c:v>19.446968999999999</c:v>
                </c:pt>
                <c:pt idx="538">
                  <c:v>19.417100999999999</c:v>
                </c:pt>
                <c:pt idx="539">
                  <c:v>19.388033</c:v>
                </c:pt>
                <c:pt idx="540">
                  <c:v>19.359773000000001</c:v>
                </c:pt>
                <c:pt idx="541">
                  <c:v>19.332329999999999</c:v>
                </c:pt>
                <c:pt idx="542">
                  <c:v>19.305714999999999</c:v>
                </c:pt>
                <c:pt idx="543">
                  <c:v>19.279938999999999</c:v>
                </c:pt>
                <c:pt idx="544">
                  <c:v>19.255013999999999</c:v>
                </c:pt>
                <c:pt idx="545">
                  <c:v>19.230948000000001</c:v>
                </c:pt>
                <c:pt idx="546">
                  <c:v>19.207751999999999</c:v>
                </c:pt>
                <c:pt idx="547">
                  <c:v>19.185431999999999</c:v>
                </c:pt>
                <c:pt idx="548">
                  <c:v>19.163996000000001</c:v>
                </c:pt>
                <c:pt idx="549">
                  <c:v>19.143449</c:v>
                </c:pt>
                <c:pt idx="550">
                  <c:v>19.123795000000001</c:v>
                </c:pt>
                <c:pt idx="551">
                  <c:v>19.105036999999999</c:v>
                </c:pt>
                <c:pt idx="552">
                  <c:v>19.087174999999998</c:v>
                </c:pt>
                <c:pt idx="553">
                  <c:v>19.070211</c:v>
                </c:pt>
                <c:pt idx="554">
                  <c:v>19.054143</c:v>
                </c:pt>
                <c:pt idx="555">
                  <c:v>19.038968000000001</c:v>
                </c:pt>
                <c:pt idx="556">
                  <c:v>19.02468</c:v>
                </c:pt>
                <c:pt idx="557">
                  <c:v>19.011272000000002</c:v>
                </c:pt>
                <c:pt idx="558">
                  <c:v>18.998735</c:v>
                </c:pt>
                <c:pt idx="559">
                  <c:v>18.987057</c:v>
                </c:pt>
                <c:pt idx="560">
                  <c:v>18.976226</c:v>
                </c:pt>
                <c:pt idx="561">
                  <c:v>18.966228999999998</c:v>
                </c:pt>
                <c:pt idx="562">
                  <c:v>18.957051</c:v>
                </c:pt>
                <c:pt idx="563">
                  <c:v>18.948682999999999</c:v>
                </c:pt>
                <c:pt idx="564">
                  <c:v>18.941113000000001</c:v>
                </c:pt>
                <c:pt idx="565">
                  <c:v>18.934332999999999</c:v>
                </c:pt>
                <c:pt idx="566">
                  <c:v>18.928338</c:v>
                </c:pt>
                <c:pt idx="567">
                  <c:v>18.923124000000001</c:v>
                </c:pt>
                <c:pt idx="568">
                  <c:v>18.918689000000001</c:v>
                </c:pt>
                <c:pt idx="569">
                  <c:v>18.915033000000001</c:v>
                </c:pt>
                <c:pt idx="570">
                  <c:v>18.912157000000001</c:v>
                </c:pt>
                <c:pt idx="571">
                  <c:v>18.910063999999998</c:v>
                </c:pt>
                <c:pt idx="572">
                  <c:v>18.908754999999999</c:v>
                </c:pt>
                <c:pt idx="573">
                  <c:v>18.908234</c:v>
                </c:pt>
                <c:pt idx="574">
                  <c:v>18.908501000000001</c:v>
                </c:pt>
                <c:pt idx="575">
                  <c:v>18.909559000000002</c:v>
                </c:pt>
                <c:pt idx="576">
                  <c:v>18.911407000000001</c:v>
                </c:pt>
                <c:pt idx="577">
                  <c:v>18.914045000000002</c:v>
                </c:pt>
                <c:pt idx="578">
                  <c:v>18.917470999999999</c:v>
                </c:pt>
                <c:pt idx="579">
                  <c:v>18.921683000000002</c:v>
                </c:pt>
                <c:pt idx="580">
                  <c:v>18.926676</c:v>
                </c:pt>
                <c:pt idx="581">
                  <c:v>18.932445999999999</c:v>
                </c:pt>
                <c:pt idx="582">
                  <c:v>18.938987000000001</c:v>
                </c:pt>
                <c:pt idx="583">
                  <c:v>18.946289</c:v>
                </c:pt>
                <c:pt idx="584">
                  <c:v>18.954343000000001</c:v>
                </c:pt>
                <c:pt idx="585">
                  <c:v>18.963138000000001</c:v>
                </c:pt>
                <c:pt idx="586">
                  <c:v>18.972657000000002</c:v>
                </c:pt>
                <c:pt idx="587">
                  <c:v>18.982883999999999</c:v>
                </c:pt>
                <c:pt idx="588">
                  <c:v>18.993798000000002</c:v>
                </c:pt>
                <c:pt idx="589">
                  <c:v>19.005378</c:v>
                </c:pt>
                <c:pt idx="590">
                  <c:v>19.017602</c:v>
                </c:pt>
                <c:pt idx="591">
                  <c:v>19.030448</c:v>
                </c:pt>
                <c:pt idx="592">
                  <c:v>19.043894999999999</c:v>
                </c:pt>
                <c:pt idx="593">
                  <c:v>19.057925000000001</c:v>
                </c:pt>
                <c:pt idx="594">
                  <c:v>19.072521999999999</c:v>
                </c:pt>
                <c:pt idx="595">
                  <c:v>19.087672000000001</c:v>
                </c:pt>
                <c:pt idx="596">
                  <c:v>19.103363000000002</c:v>
                </c:pt>
                <c:pt idx="597">
                  <c:v>19.119584</c:v>
                </c:pt>
                <c:pt idx="598">
                  <c:v>19.136327000000001</c:v>
                </c:pt>
                <c:pt idx="599">
                  <c:v>19.153585</c:v>
                </c:pt>
                <c:pt idx="600">
                  <c:v>19.171348999999999</c:v>
                </c:pt>
                <c:pt idx="601">
                  <c:v>19.189613999999999</c:v>
                </c:pt>
                <c:pt idx="602">
                  <c:v>19.208372000000001</c:v>
                </c:pt>
                <c:pt idx="603">
                  <c:v>19.227618</c:v>
                </c:pt>
                <c:pt idx="604">
                  <c:v>19.247344999999999</c:v>
                </c:pt>
                <c:pt idx="605">
                  <c:v>19.267545999999999</c:v>
                </c:pt>
                <c:pt idx="606">
                  <c:v>19.288212000000001</c:v>
                </c:pt>
                <c:pt idx="607">
                  <c:v>19.309335000000001</c:v>
                </c:pt>
                <c:pt idx="608">
                  <c:v>19.330907</c:v>
                </c:pt>
                <c:pt idx="609">
                  <c:v>19.352917000000001</c:v>
                </c:pt>
                <c:pt idx="610">
                  <c:v>19.375354000000002</c:v>
                </c:pt>
                <c:pt idx="611">
                  <c:v>19.398205999999998</c:v>
                </c:pt>
                <c:pt idx="612">
                  <c:v>19.42146</c:v>
                </c:pt>
                <c:pt idx="613">
                  <c:v>19.445098999999999</c:v>
                </c:pt>
                <c:pt idx="614">
                  <c:v>19.469106</c:v>
                </c:pt>
                <c:pt idx="615">
                  <c:v>19.493459999999999</c:v>
                </c:pt>
                <c:pt idx="616">
                  <c:v>19.518135999999998</c:v>
                </c:pt>
                <c:pt idx="617">
                  <c:v>19.543108</c:v>
                </c:pt>
                <c:pt idx="618">
                  <c:v>19.568346999999999</c:v>
                </c:pt>
                <c:pt idx="619">
                  <c:v>19.593826</c:v>
                </c:pt>
                <c:pt idx="620">
                  <c:v>19.619513999999999</c:v>
                </c:pt>
                <c:pt idx="621">
                  <c:v>19.645385999999998</c:v>
                </c:pt>
                <c:pt idx="622">
                  <c:v>19.671417999999999</c:v>
                </c:pt>
                <c:pt idx="623">
                  <c:v>19.697586999999999</c:v>
                </c:pt>
                <c:pt idx="624">
                  <c:v>19.723873000000001</c:v>
                </c:pt>
                <c:pt idx="625">
                  <c:v>19.750260000000001</c:v>
                </c:pt>
                <c:pt idx="626">
                  <c:v>19.776730000000001</c:v>
                </c:pt>
                <c:pt idx="627">
                  <c:v>19.803270000000001</c:v>
                </c:pt>
                <c:pt idx="628">
                  <c:v>19.829865999999999</c:v>
                </c:pt>
                <c:pt idx="629">
                  <c:v>19.856504999999999</c:v>
                </c:pt>
                <c:pt idx="630">
                  <c:v>19.883175000000001</c:v>
                </c:pt>
                <c:pt idx="631">
                  <c:v>19.909866000000001</c:v>
                </c:pt>
                <c:pt idx="632">
                  <c:v>19.936565999999999</c:v>
                </c:pt>
                <c:pt idx="633">
                  <c:v>19.963265</c:v>
                </c:pt>
                <c:pt idx="634">
                  <c:v>19.989951000000001</c:v>
                </c:pt>
                <c:pt idx="635">
                  <c:v>20.016615000000002</c:v>
                </c:pt>
                <c:pt idx="636">
                  <c:v>20.043246</c:v>
                </c:pt>
                <c:pt idx="637">
                  <c:v>20.069832000000002</c:v>
                </c:pt>
                <c:pt idx="638">
                  <c:v>20.096361999999999</c:v>
                </c:pt>
                <c:pt idx="639">
                  <c:v>20.122824000000001</c:v>
                </c:pt>
                <c:pt idx="640">
                  <c:v>20.149204000000001</c:v>
                </c:pt>
                <c:pt idx="641">
                  <c:v>20.175488000000001</c:v>
                </c:pt>
                <c:pt idx="642">
                  <c:v>20.201661000000001</c:v>
                </c:pt>
                <c:pt idx="643">
                  <c:v>20.227702000000001</c:v>
                </c:pt>
                <c:pt idx="644">
                  <c:v>20.253589999999999</c:v>
                </c:pt>
                <c:pt idx="645">
                  <c:v>20.279301</c:v>
                </c:pt>
                <c:pt idx="646">
                  <c:v>20.304807</c:v>
                </c:pt>
                <c:pt idx="647">
                  <c:v>20.330079000000001</c:v>
                </c:pt>
                <c:pt idx="648">
                  <c:v>20.355087999999999</c:v>
                </c:pt>
                <c:pt idx="649">
                  <c:v>20.379805000000001</c:v>
                </c:pt>
                <c:pt idx="650">
                  <c:v>20.404202999999999</c:v>
                </c:pt>
                <c:pt idx="651">
                  <c:v>20.428259000000001</c:v>
                </c:pt>
                <c:pt idx="652">
                  <c:v>20.45195</c:v>
                </c:pt>
                <c:pt idx="653">
                  <c:v>20.475256999999999</c:v>
                </c:pt>
                <c:pt idx="654">
                  <c:v>20.498163000000002</c:v>
                </c:pt>
                <c:pt idx="655">
                  <c:v>20.520651999999998</c:v>
                </c:pt>
                <c:pt idx="656">
                  <c:v>20.54271</c:v>
                </c:pt>
                <c:pt idx="657">
                  <c:v>20.564325</c:v>
                </c:pt>
                <c:pt idx="658">
                  <c:v>20.585484000000001</c:v>
                </c:pt>
                <c:pt idx="659">
                  <c:v>20.606176999999999</c:v>
                </c:pt>
                <c:pt idx="660">
                  <c:v>20.626394999999999</c:v>
                </c:pt>
                <c:pt idx="661">
                  <c:v>20.646129999999999</c:v>
                </c:pt>
                <c:pt idx="662">
                  <c:v>20.665372000000001</c:v>
                </c:pt>
                <c:pt idx="663">
                  <c:v>20.684114999999998</c:v>
                </c:pt>
                <c:pt idx="664">
                  <c:v>20.702352999999999</c:v>
                </c:pt>
                <c:pt idx="665">
                  <c:v>20.720077</c:v>
                </c:pt>
                <c:pt idx="666">
                  <c:v>20.737283000000001</c:v>
                </c:pt>
                <c:pt idx="667">
                  <c:v>20.753964</c:v>
                </c:pt>
                <c:pt idx="668">
                  <c:v>20.770112999999998</c:v>
                </c:pt>
                <c:pt idx="669">
                  <c:v>20.785720999999999</c:v>
                </c:pt>
                <c:pt idx="670">
                  <c:v>20.80078</c:v>
                </c:pt>
                <c:pt idx="671">
                  <c:v>20.815280000000001</c:v>
                </c:pt>
                <c:pt idx="672">
                  <c:v>20.829207</c:v>
                </c:pt>
                <c:pt idx="673">
                  <c:v>20.842544</c:v>
                </c:pt>
                <c:pt idx="674">
                  <c:v>20.855274000000001</c:v>
                </c:pt>
                <c:pt idx="675">
                  <c:v>20.867374999999999</c:v>
                </c:pt>
                <c:pt idx="676">
                  <c:v>20.878824000000002</c:v>
                </c:pt>
                <c:pt idx="677">
                  <c:v>20.889597999999999</c:v>
                </c:pt>
                <c:pt idx="678">
                  <c:v>20.899674000000001</c:v>
                </c:pt>
                <c:pt idx="679">
                  <c:v>20.909033000000001</c:v>
                </c:pt>
                <c:pt idx="680">
                  <c:v>20.917656999999998</c:v>
                </c:pt>
                <c:pt idx="681">
                  <c:v>20.925529000000001</c:v>
                </c:pt>
                <c:pt idx="682">
                  <c:v>20.932635999999999</c:v>
                </c:pt>
                <c:pt idx="683">
                  <c:v>20.938967999999999</c:v>
                </c:pt>
                <c:pt idx="684">
                  <c:v>20.944514000000002</c:v>
                </c:pt>
                <c:pt idx="685">
                  <c:v>20.949266000000001</c:v>
                </c:pt>
                <c:pt idx="686">
                  <c:v>20.953218</c:v>
                </c:pt>
                <c:pt idx="687">
                  <c:v>20.956364000000001</c:v>
                </c:pt>
                <c:pt idx="688">
                  <c:v>20.958701000000001</c:v>
                </c:pt>
                <c:pt idx="689">
                  <c:v>20.960224</c:v>
                </c:pt>
                <c:pt idx="690">
                  <c:v>20.960934000000002</c:v>
                </c:pt>
                <c:pt idx="691">
                  <c:v>20.960830000000001</c:v>
                </c:pt>
                <c:pt idx="692">
                  <c:v>20.959911999999999</c:v>
                </c:pt>
                <c:pt idx="693">
                  <c:v>20.958182999999998</c:v>
                </c:pt>
                <c:pt idx="694">
                  <c:v>20.955642999999998</c:v>
                </c:pt>
                <c:pt idx="695">
                  <c:v>20.952296</c:v>
                </c:pt>
                <c:pt idx="696">
                  <c:v>20.948145</c:v>
                </c:pt>
                <c:pt idx="697">
                  <c:v>20.943190999999999</c:v>
                </c:pt>
                <c:pt idx="698">
                  <c:v>20.937435000000001</c:v>
                </c:pt>
                <c:pt idx="699">
                  <c:v>20.930879000000001</c:v>
                </c:pt>
                <c:pt idx="700">
                  <c:v>20.923518000000001</c:v>
                </c:pt>
                <c:pt idx="701">
                  <c:v>20.915348999999999</c:v>
                </c:pt>
                <c:pt idx="702">
                  <c:v>20.906365000000001</c:v>
                </c:pt>
                <c:pt idx="703">
                  <c:v>20.896554999999999</c:v>
                </c:pt>
                <c:pt idx="704">
                  <c:v>20.885908000000001</c:v>
                </c:pt>
                <c:pt idx="705">
                  <c:v>20.874410000000001</c:v>
                </c:pt>
                <c:pt idx="706">
                  <c:v>20.862048000000001</c:v>
                </c:pt>
                <c:pt idx="707">
                  <c:v>20.848807999999998</c:v>
                </c:pt>
                <c:pt idx="708">
                  <c:v>20.834679000000001</c:v>
                </c:pt>
                <c:pt idx="709">
                  <c:v>20.819652000000001</c:v>
                </c:pt>
                <c:pt idx="710">
                  <c:v>20.803718</c:v>
                </c:pt>
                <c:pt idx="711">
                  <c:v>20.786873</c:v>
                </c:pt>
                <c:pt idx="712">
                  <c:v>20.769112</c:v>
                </c:pt>
                <c:pt idx="713">
                  <c:v>20.750432</c:v>
                </c:pt>
                <c:pt idx="714">
                  <c:v>20.730834000000002</c:v>
                </c:pt>
                <c:pt idx="715">
                  <c:v>20.710315999999999</c:v>
                </c:pt>
                <c:pt idx="716">
                  <c:v>20.688882</c:v>
                </c:pt>
                <c:pt idx="717">
                  <c:v>20.666533999999999</c:v>
                </c:pt>
                <c:pt idx="718">
                  <c:v>20.643277000000001</c:v>
                </c:pt>
                <c:pt idx="719">
                  <c:v>20.619116000000002</c:v>
                </c:pt>
                <c:pt idx="720">
                  <c:v>20.594061</c:v>
                </c:pt>
                <c:pt idx="721">
                  <c:v>20.568118999999999</c:v>
                </c:pt>
                <c:pt idx="722">
                  <c:v>20.541301000000001</c:v>
                </c:pt>
                <c:pt idx="723">
                  <c:v>20.513617</c:v>
                </c:pt>
                <c:pt idx="724">
                  <c:v>20.485078999999999</c:v>
                </c:pt>
                <c:pt idx="725">
                  <c:v>20.455698999999999</c:v>
                </c:pt>
                <c:pt idx="726">
                  <c:v>20.425485999999999</c:v>
                </c:pt>
                <c:pt idx="727">
                  <c:v>20.394449999999999</c:v>
                </c:pt>
                <c:pt idx="728">
                  <c:v>20.362597999999998</c:v>
                </c:pt>
                <c:pt idx="729">
                  <c:v>20.329936</c:v>
                </c:pt>
                <c:pt idx="730">
                  <c:v>20.296467</c:v>
                </c:pt>
                <c:pt idx="731">
                  <c:v>20.262191000000001</c:v>
                </c:pt>
                <c:pt idx="732">
                  <c:v>20.227105999999999</c:v>
                </c:pt>
                <c:pt idx="733">
                  <c:v>20.191209000000001</c:v>
                </c:pt>
                <c:pt idx="734">
                  <c:v>20.154492999999999</c:v>
                </c:pt>
                <c:pt idx="735">
                  <c:v>20.116955000000001</c:v>
                </c:pt>
                <c:pt idx="736">
                  <c:v>20.078589000000001</c:v>
                </c:pt>
                <c:pt idx="737">
                  <c:v>20.039390000000001</c:v>
                </c:pt>
                <c:pt idx="738">
                  <c:v>19.999355999999999</c:v>
                </c:pt>
                <c:pt idx="739">
                  <c:v>19.958486000000001</c:v>
                </c:pt>
                <c:pt idx="740">
                  <c:v>19.916778999999998</c:v>
                </c:pt>
                <c:pt idx="741">
                  <c:v>19.874237999999998</c:v>
                </c:pt>
                <c:pt idx="742">
                  <c:v>19.830863999999998</c:v>
                </c:pt>
                <c:pt idx="743">
                  <c:v>19.786663000000001</c:v>
                </c:pt>
                <c:pt idx="744">
                  <c:v>19.741637999999998</c:v>
                </c:pt>
                <c:pt idx="745">
                  <c:v>19.695796999999999</c:v>
                </c:pt>
                <c:pt idx="746">
                  <c:v>19.649148</c:v>
                </c:pt>
                <c:pt idx="747">
                  <c:v>19.601700000000001</c:v>
                </c:pt>
                <c:pt idx="748">
                  <c:v>19.553464000000002</c:v>
                </c:pt>
                <c:pt idx="749">
                  <c:v>19.504453999999999</c:v>
                </c:pt>
                <c:pt idx="750">
                  <c:v>19.454682999999999</c:v>
                </c:pt>
                <c:pt idx="751">
                  <c:v>19.404167999999999</c:v>
                </c:pt>
                <c:pt idx="752">
                  <c:v>19.352927000000001</c:v>
                </c:pt>
                <c:pt idx="753">
                  <c:v>19.300975999999999</c:v>
                </c:pt>
                <c:pt idx="754">
                  <c:v>19.248332000000001</c:v>
                </c:pt>
                <c:pt idx="755">
                  <c:v>19.195011999999998</c:v>
                </c:pt>
                <c:pt idx="756">
                  <c:v>19.141029</c:v>
                </c:pt>
                <c:pt idx="757">
                  <c:v>19.086397000000002</c:v>
                </c:pt>
                <c:pt idx="758">
                  <c:v>19.031123999999998</c:v>
                </c:pt>
                <c:pt idx="759">
                  <c:v>18.975218000000002</c:v>
                </c:pt>
                <c:pt idx="760">
                  <c:v>18.918686000000001</c:v>
                </c:pt>
                <c:pt idx="761">
                  <c:v>18.861528</c:v>
                </c:pt>
                <c:pt idx="762">
                  <c:v>18.803747999999999</c:v>
                </c:pt>
                <c:pt idx="763">
                  <c:v>18.745346000000001</c:v>
                </c:pt>
                <c:pt idx="764">
                  <c:v>18.686322000000001</c:v>
                </c:pt>
                <c:pt idx="765">
                  <c:v>18.626674999999999</c:v>
                </c:pt>
                <c:pt idx="766">
                  <c:v>18.566407000000002</c:v>
                </c:pt>
                <c:pt idx="767">
                  <c:v>18.505519</c:v>
                </c:pt>
                <c:pt idx="768">
                  <c:v>18.444012000000001</c:v>
                </c:pt>
                <c:pt idx="769">
                  <c:v>18.381889999999999</c:v>
                </c:pt>
                <c:pt idx="770">
                  <c:v>18.319157000000001</c:v>
                </c:pt>
                <c:pt idx="771">
                  <c:v>18.255818999999999</c:v>
                </c:pt>
                <c:pt idx="772">
                  <c:v>18.191880999999999</c:v>
                </c:pt>
                <c:pt idx="773">
                  <c:v>18.127351000000001</c:v>
                </c:pt>
                <c:pt idx="774">
                  <c:v>18.062237</c:v>
                </c:pt>
                <c:pt idx="775">
                  <c:v>17.996549000000002</c:v>
                </c:pt>
                <c:pt idx="776">
                  <c:v>17.930298000000001</c:v>
                </c:pt>
                <c:pt idx="777">
                  <c:v>17.863498</c:v>
                </c:pt>
                <c:pt idx="778">
                  <c:v>17.796164000000001</c:v>
                </c:pt>
                <c:pt idx="779">
                  <c:v>17.728314000000001</c:v>
                </c:pt>
                <c:pt idx="780">
                  <c:v>17.659967000000002</c:v>
                </c:pt>
                <c:pt idx="781">
                  <c:v>17.591144</c:v>
                </c:pt>
                <c:pt idx="782">
                  <c:v>17.521864999999998</c:v>
                </c:pt>
                <c:pt idx="783">
                  <c:v>17.452151000000001</c:v>
                </c:pt>
                <c:pt idx="784">
                  <c:v>17.382020000000001</c:v>
                </c:pt>
                <c:pt idx="785">
                  <c:v>17.311489999999999</c:v>
                </c:pt>
                <c:pt idx="786">
                  <c:v>17.240573999999999</c:v>
                </c:pt>
                <c:pt idx="787">
                  <c:v>17.169284000000001</c:v>
                </c:pt>
                <c:pt idx="788">
                  <c:v>17.097629999999999</c:v>
                </c:pt>
                <c:pt idx="789">
                  <c:v>17.02562</c:v>
                </c:pt>
                <c:pt idx="790">
                  <c:v>16.953258999999999</c:v>
                </c:pt>
                <c:pt idx="791">
                  <c:v>16.880552000000002</c:v>
                </c:pt>
                <c:pt idx="792">
                  <c:v>16.807504000000002</c:v>
                </c:pt>
                <c:pt idx="793">
                  <c:v>16.734116</c:v>
                </c:pt>
                <c:pt idx="794">
                  <c:v>16.660392000000002</c:v>
                </c:pt>
                <c:pt idx="795">
                  <c:v>16.586334000000001</c:v>
                </c:pt>
                <c:pt idx="796">
                  <c:v>16.511946999999999</c:v>
                </c:pt>
                <c:pt idx="797">
                  <c:v>16.437232000000002</c:v>
                </c:pt>
                <c:pt idx="798">
                  <c:v>16.362196000000001</c:v>
                </c:pt>
                <c:pt idx="799">
                  <c:v>16.286843000000001</c:v>
                </c:pt>
                <c:pt idx="800">
                  <c:v>16.211178</c:v>
                </c:pt>
                <c:pt idx="801">
                  <c:v>16.135209</c:v>
                </c:pt>
                <c:pt idx="802">
                  <c:v>16.058941999999998</c:v>
                </c:pt>
                <c:pt idx="803">
                  <c:v>15.982385000000001</c:v>
                </c:pt>
                <c:pt idx="804">
                  <c:v>15.90555</c:v>
                </c:pt>
                <c:pt idx="805">
                  <c:v>15.828447000000001</c:v>
                </c:pt>
                <c:pt idx="806">
                  <c:v>15.75109</c:v>
                </c:pt>
                <c:pt idx="807">
                  <c:v>15.673495000000001</c:v>
                </c:pt>
                <c:pt idx="808">
                  <c:v>15.595681000000001</c:v>
                </c:pt>
                <c:pt idx="809">
                  <c:v>15.517668</c:v>
                </c:pt>
                <c:pt idx="810">
                  <c:v>15.439479</c:v>
                </c:pt>
                <c:pt idx="811">
                  <c:v>15.361136999999999</c:v>
                </c:pt>
                <c:pt idx="812">
                  <c:v>15.282662</c:v>
                </c:pt>
                <c:pt idx="813">
                  <c:v>15.204074</c:v>
                </c:pt>
                <c:pt idx="814">
                  <c:v>15.125392</c:v>
                </c:pt>
                <c:pt idx="815">
                  <c:v>15.046628999999999</c:v>
                </c:pt>
                <c:pt idx="816">
                  <c:v>14.9678</c:v>
                </c:pt>
                <c:pt idx="817">
                  <c:v>14.888913000000001</c:v>
                </c:pt>
                <c:pt idx="818">
                  <c:v>14.809977999999999</c:v>
                </c:pt>
                <c:pt idx="819">
                  <c:v>14.731002999999999</c:v>
                </c:pt>
                <c:pt idx="820">
                  <c:v>14.651992999999999</c:v>
                </c:pt>
                <c:pt idx="821">
                  <c:v>14.572953</c:v>
                </c:pt>
                <c:pt idx="822">
                  <c:v>14.493888999999999</c:v>
                </c:pt>
                <c:pt idx="823">
                  <c:v>14.414804</c:v>
                </c:pt>
                <c:pt idx="824">
                  <c:v>14.335702</c:v>
                </c:pt>
                <c:pt idx="825">
                  <c:v>14.256588000000001</c:v>
                </c:pt>
                <c:pt idx="826">
                  <c:v>14.177465</c:v>
                </c:pt>
                <c:pt idx="827">
                  <c:v>14.098338</c:v>
                </c:pt>
                <c:pt idx="828">
                  <c:v>14.019211</c:v>
                </c:pt>
                <c:pt idx="829">
                  <c:v>13.94009</c:v>
                </c:pt>
                <c:pt idx="830">
                  <c:v>13.86098</c:v>
                </c:pt>
                <c:pt idx="831">
                  <c:v>13.781889</c:v>
                </c:pt>
                <c:pt idx="832">
                  <c:v>13.702823</c:v>
                </c:pt>
                <c:pt idx="833">
                  <c:v>13.623792</c:v>
                </c:pt>
                <c:pt idx="834">
                  <c:v>13.544805999999999</c:v>
                </c:pt>
                <c:pt idx="835">
                  <c:v>13.465878</c:v>
                </c:pt>
                <c:pt idx="836">
                  <c:v>13.387025</c:v>
                </c:pt>
                <c:pt idx="837">
                  <c:v>13.308263999999999</c:v>
                </c:pt>
                <c:pt idx="838">
                  <c:v>13.229616999999999</c:v>
                </c:pt>
                <c:pt idx="839">
                  <c:v>13.151104999999999</c:v>
                </c:pt>
                <c:pt idx="840">
                  <c:v>13.072751999999999</c:v>
                </c:pt>
                <c:pt idx="841">
                  <c:v>12.994579</c:v>
                </c:pt>
                <c:pt idx="842">
                  <c:v>12.916606</c:v>
                </c:pt>
                <c:pt idx="843">
                  <c:v>12.838851</c:v>
                </c:pt>
                <c:pt idx="844">
                  <c:v>12.761328000000001</c:v>
                </c:pt>
                <c:pt idx="845">
                  <c:v>12.684049999999999</c:v>
                </c:pt>
                <c:pt idx="846">
                  <c:v>12.607027</c:v>
                </c:pt>
                <c:pt idx="847">
                  <c:v>12.530269000000001</c:v>
                </c:pt>
                <c:pt idx="848">
                  <c:v>12.453784000000001</c:v>
                </c:pt>
                <c:pt idx="849">
                  <c:v>12.377577</c:v>
                </c:pt>
                <c:pt idx="850">
                  <c:v>12.301655999999999</c:v>
                </c:pt>
                <c:pt idx="851">
                  <c:v>12.226025</c:v>
                </c:pt>
                <c:pt idx="852">
                  <c:v>12.150688000000001</c:v>
                </c:pt>
                <c:pt idx="853">
                  <c:v>12.075649</c:v>
                </c:pt>
                <c:pt idx="854">
                  <c:v>12.000913000000001</c:v>
                </c:pt>
                <c:pt idx="855">
                  <c:v>11.926482</c:v>
                </c:pt>
                <c:pt idx="856">
                  <c:v>11.852359999999999</c:v>
                </c:pt>
                <c:pt idx="857">
                  <c:v>11.778551</c:v>
                </c:pt>
                <c:pt idx="858">
                  <c:v>11.705057999999999</c:v>
                </c:pt>
                <c:pt idx="859">
                  <c:v>11.631886</c:v>
                </c:pt>
                <c:pt idx="860">
                  <c:v>11.55904</c:v>
                </c:pt>
                <c:pt idx="861">
                  <c:v>11.486526</c:v>
                </c:pt>
                <c:pt idx="862">
                  <c:v>11.414351</c:v>
                </c:pt>
                <c:pt idx="863">
                  <c:v>11.342525</c:v>
                </c:pt>
                <c:pt idx="864">
                  <c:v>11.271058999999999</c:v>
                </c:pt>
                <c:pt idx="865">
                  <c:v>11.199968</c:v>
                </c:pt>
                <c:pt idx="866">
                  <c:v>11.129269000000001</c:v>
                </c:pt>
                <c:pt idx="867">
                  <c:v>11.058982</c:v>
                </c:pt>
                <c:pt idx="868">
                  <c:v>10.989127</c:v>
                </c:pt>
                <c:pt idx="869">
                  <c:v>10.919726000000001</c:v>
                </c:pt>
                <c:pt idx="870">
                  <c:v>10.850801000000001</c:v>
                </c:pt>
                <c:pt idx="871">
                  <c:v>10.782368</c:v>
                </c:pt>
                <c:pt idx="872">
                  <c:v>10.714446000000001</c:v>
                </c:pt>
                <c:pt idx="873">
                  <c:v>10.647048</c:v>
                </c:pt>
                <c:pt idx="874">
                  <c:v>10.580185</c:v>
                </c:pt>
                <c:pt idx="875">
                  <c:v>10.513868</c:v>
                </c:pt>
                <c:pt idx="876">
                  <c:v>10.448105999999999</c:v>
                </c:pt>
                <c:pt idx="877">
                  <c:v>10.382906</c:v>
                </c:pt>
                <c:pt idx="878">
                  <c:v>10.318273</c:v>
                </c:pt>
                <c:pt idx="879">
                  <c:v>10.254215</c:v>
                </c:pt>
                <c:pt idx="880">
                  <c:v>10.190733</c:v>
                </c:pt>
                <c:pt idx="881">
                  <c:v>10.127833000000001</c:v>
                </c:pt>
                <c:pt idx="882">
                  <c:v>10.065517</c:v>
                </c:pt>
                <c:pt idx="883">
                  <c:v>10.003788</c:v>
                </c:pt>
                <c:pt idx="884">
                  <c:v>9.9426459999999999</c:v>
                </c:pt>
                <c:pt idx="885">
                  <c:v>9.8820929999999993</c:v>
                </c:pt>
                <c:pt idx="886">
                  <c:v>9.8221299999999996</c:v>
                </c:pt>
                <c:pt idx="887">
                  <c:v>9.7627590000000009</c:v>
                </c:pt>
                <c:pt idx="888">
                  <c:v>9.7039810000000006</c:v>
                </c:pt>
                <c:pt idx="889">
                  <c:v>9.6457979999999992</c:v>
                </c:pt>
                <c:pt idx="890">
                  <c:v>9.5882149999999999</c:v>
                </c:pt>
                <c:pt idx="891">
                  <c:v>9.5312350000000006</c:v>
                </c:pt>
                <c:pt idx="892">
                  <c:v>9.4748660000000005</c:v>
                </c:pt>
                <c:pt idx="893">
                  <c:v>9.4191179999999992</c:v>
                </c:pt>
                <c:pt idx="894">
                  <c:v>9.364001</c:v>
                </c:pt>
                <c:pt idx="895">
                  <c:v>9.3095309999999998</c:v>
                </c:pt>
                <c:pt idx="896">
                  <c:v>9.2557240000000007</c:v>
                </c:pt>
                <c:pt idx="897">
                  <c:v>9.2025989999999993</c:v>
                </c:pt>
                <c:pt idx="898">
                  <c:v>9.1501730000000006</c:v>
                </c:pt>
                <c:pt idx="899">
                  <c:v>9.0984639999999999</c:v>
                </c:pt>
                <c:pt idx="900">
                  <c:v>9.0474879999999995</c:v>
                </c:pt>
                <c:pt idx="901">
                  <c:v>8.9972589999999997</c:v>
                </c:pt>
                <c:pt idx="902">
                  <c:v>8.9477890000000002</c:v>
                </c:pt>
                <c:pt idx="903">
                  <c:v>8.8990869999999997</c:v>
                </c:pt>
                <c:pt idx="904">
                  <c:v>8.8511620000000004</c:v>
                </c:pt>
                <c:pt idx="905">
                  <c:v>8.8040199999999995</c:v>
                </c:pt>
                <c:pt idx="906">
                  <c:v>8.7576669999999996</c:v>
                </c:pt>
                <c:pt idx="907">
                  <c:v>8.7121060000000003</c:v>
                </c:pt>
                <c:pt idx="908">
                  <c:v>8.6673419999999997</c:v>
                </c:pt>
                <c:pt idx="909">
                  <c:v>8.6233760000000004</c:v>
                </c:pt>
                <c:pt idx="910">
                  <c:v>8.580209</c:v>
                </c:pt>
                <c:pt idx="911">
                  <c:v>8.5378410000000002</c:v>
                </c:pt>
                <c:pt idx="912">
                  <c:v>8.4962700000000009</c:v>
                </c:pt>
                <c:pt idx="913">
                  <c:v>8.4554950000000009</c:v>
                </c:pt>
                <c:pt idx="914">
                  <c:v>8.4155130000000007</c:v>
                </c:pt>
                <c:pt idx="915">
                  <c:v>8.3763190000000005</c:v>
                </c:pt>
                <c:pt idx="916">
                  <c:v>8.3379119999999993</c:v>
                </c:pt>
                <c:pt idx="917">
                  <c:v>8.3002880000000001</c:v>
                </c:pt>
                <c:pt idx="918">
                  <c:v>8.2634439999999998</c:v>
                </c:pt>
                <c:pt idx="919">
                  <c:v>8.2273800000000001</c:v>
                </c:pt>
                <c:pt idx="920">
                  <c:v>8.1920970000000004</c:v>
                </c:pt>
                <c:pt idx="921">
                  <c:v>8.1575970000000009</c:v>
                </c:pt>
                <c:pt idx="922">
                  <c:v>8.1238860000000006</c:v>
                </c:pt>
                <c:pt idx="923">
                  <c:v>8.0909700000000004</c:v>
                </c:pt>
                <c:pt idx="924">
                  <c:v>8.0588599999999992</c:v>
                </c:pt>
                <c:pt idx="925">
                  <c:v>8.0275660000000002</c:v>
                </c:pt>
                <c:pt idx="926">
                  <c:v>7.9971019999999999</c:v>
                </c:pt>
                <c:pt idx="927">
                  <c:v>7.9674800000000001</c:v>
                </c:pt>
                <c:pt idx="928">
                  <c:v>7.9387129999999999</c:v>
                </c:pt>
                <c:pt idx="929">
                  <c:v>7.9108099999999997</c:v>
                </c:pt>
                <c:pt idx="930">
                  <c:v>7.8837809999999999</c:v>
                </c:pt>
                <c:pt idx="931">
                  <c:v>7.857634</c:v>
                </c:pt>
                <c:pt idx="932">
                  <c:v>7.8323739999999997</c:v>
                </c:pt>
                <c:pt idx="933">
                  <c:v>7.8080049999999996</c:v>
                </c:pt>
                <c:pt idx="934">
                  <c:v>7.784529</c:v>
                </c:pt>
                <c:pt idx="935">
                  <c:v>7.7619490000000004</c:v>
                </c:pt>
                <c:pt idx="936">
                  <c:v>7.7402629999999997</c:v>
                </c:pt>
                <c:pt idx="937">
                  <c:v>7.7194719999999997</c:v>
                </c:pt>
                <c:pt idx="938">
                  <c:v>7.6995719999999999</c:v>
                </c:pt>
                <c:pt idx="939">
                  <c:v>7.6805589999999997</c:v>
                </c:pt>
                <c:pt idx="940">
                  <c:v>7.6624280000000002</c:v>
                </c:pt>
                <c:pt idx="941">
                  <c:v>7.6451729999999998</c:v>
                </c:pt>
                <c:pt idx="942">
                  <c:v>7.6287830000000003</c:v>
                </c:pt>
                <c:pt idx="943">
                  <c:v>7.6132520000000001</c:v>
                </c:pt>
                <c:pt idx="944">
                  <c:v>7.5985670000000001</c:v>
                </c:pt>
                <c:pt idx="945">
                  <c:v>7.5847179999999996</c:v>
                </c:pt>
                <c:pt idx="946">
                  <c:v>7.5716960000000002</c:v>
                </c:pt>
                <c:pt idx="947">
                  <c:v>7.5594910000000004</c:v>
                </c:pt>
                <c:pt idx="948">
                  <c:v>7.548095</c:v>
                </c:pt>
                <c:pt idx="949">
                  <c:v>7.5375030000000001</c:v>
                </c:pt>
                <c:pt idx="950">
                  <c:v>7.5277120000000002</c:v>
                </c:pt>
                <c:pt idx="951">
                  <c:v>7.5187179999999998</c:v>
                </c:pt>
                <c:pt idx="952">
                  <c:v>7.5105240000000002</c:v>
                </c:pt>
                <c:pt idx="953">
                  <c:v>7.5031309999999998</c:v>
                </c:pt>
                <c:pt idx="954">
                  <c:v>7.4965440000000001</c:v>
                </c:pt>
                <c:pt idx="955">
                  <c:v>7.4907659999999998</c:v>
                </c:pt>
                <c:pt idx="956">
                  <c:v>7.4858029999999998</c:v>
                </c:pt>
                <c:pt idx="957">
                  <c:v>7.4816580000000004</c:v>
                </c:pt>
                <c:pt idx="958">
                  <c:v>7.4783350000000004</c:v>
                </c:pt>
                <c:pt idx="959">
                  <c:v>7.475835</c:v>
                </c:pt>
                <c:pt idx="960">
                  <c:v>7.4741600000000004</c:v>
                </c:pt>
                <c:pt idx="961">
                  <c:v>7.4733090000000004</c:v>
                </c:pt>
                <c:pt idx="962">
                  <c:v>7.4732779999999996</c:v>
                </c:pt>
                <c:pt idx="963">
                  <c:v>7.4740650000000004</c:v>
                </c:pt>
                <c:pt idx="964">
                  <c:v>7.4756650000000002</c:v>
                </c:pt>
                <c:pt idx="965">
                  <c:v>7.4780720000000001</c:v>
                </c:pt>
                <c:pt idx="966">
                  <c:v>7.4812770000000004</c:v>
                </c:pt>
                <c:pt idx="967">
                  <c:v>7.4852730000000003</c:v>
                </c:pt>
                <c:pt idx="968">
                  <c:v>7.4900479999999998</c:v>
                </c:pt>
                <c:pt idx="969">
                  <c:v>7.49559</c:v>
                </c:pt>
                <c:pt idx="970">
                  <c:v>7.5018840000000004</c:v>
                </c:pt>
                <c:pt idx="971">
                  <c:v>7.5089139999999999</c:v>
                </c:pt>
                <c:pt idx="972">
                  <c:v>7.5166620000000002</c:v>
                </c:pt>
                <c:pt idx="973">
                  <c:v>7.5251089999999996</c:v>
                </c:pt>
                <c:pt idx="974">
                  <c:v>7.5342349999999998</c:v>
                </c:pt>
                <c:pt idx="975">
                  <c:v>7.544022</c:v>
                </c:pt>
                <c:pt idx="976">
                  <c:v>7.5544520000000004</c:v>
                </c:pt>
                <c:pt idx="977">
                  <c:v>7.5655089999999996</c:v>
                </c:pt>
                <c:pt idx="978">
                  <c:v>7.5771800000000002</c:v>
                </c:pt>
                <c:pt idx="979">
                  <c:v>7.5894519999999996</c:v>
                </c:pt>
                <c:pt idx="980">
                  <c:v>7.6023170000000002</c:v>
                </c:pt>
                <c:pt idx="981">
                  <c:v>7.6157659999999998</c:v>
                </c:pt>
                <c:pt idx="982">
                  <c:v>7.6297949999999997</c:v>
                </c:pt>
                <c:pt idx="983">
                  <c:v>7.6443969999999997</c:v>
                </c:pt>
                <c:pt idx="984">
                  <c:v>7.6595680000000002</c:v>
                </c:pt>
                <c:pt idx="985">
                  <c:v>7.6753039999999997</c:v>
                </c:pt>
                <c:pt idx="986">
                  <c:v>7.6916010000000004</c:v>
                </c:pt>
                <c:pt idx="987">
                  <c:v>7.7084530000000004</c:v>
                </c:pt>
                <c:pt idx="988">
                  <c:v>7.7258550000000001</c:v>
                </c:pt>
                <c:pt idx="989">
                  <c:v>7.7438000000000002</c:v>
                </c:pt>
                <c:pt idx="990">
                  <c:v>7.7622799999999996</c:v>
                </c:pt>
                <c:pt idx="991">
                  <c:v>7.7812859999999997</c:v>
                </c:pt>
                <c:pt idx="992">
                  <c:v>7.8008069999999998</c:v>
                </c:pt>
                <c:pt idx="993">
                  <c:v>7.8208339999999996</c:v>
                </c:pt>
                <c:pt idx="994">
                  <c:v>7.8413529999999998</c:v>
                </c:pt>
                <c:pt idx="995">
                  <c:v>7.8623510000000003</c:v>
                </c:pt>
                <c:pt idx="996">
                  <c:v>7.8838140000000001</c:v>
                </c:pt>
                <c:pt idx="997">
                  <c:v>7.9057230000000001</c:v>
                </c:pt>
                <c:pt idx="998">
                  <c:v>7.9280600000000003</c:v>
                </c:pt>
                <c:pt idx="999">
                  <c:v>7.9508049999999999</c:v>
                </c:pt>
                <c:pt idx="1000">
                  <c:v>7.9739319999999996</c:v>
                </c:pt>
                <c:pt idx="1001">
                  <c:v>7.9974170000000004</c:v>
                </c:pt>
                <c:pt idx="1002">
                  <c:v>8.0212330000000005</c:v>
                </c:pt>
                <c:pt idx="1003">
                  <c:v>8.0453539999999997</c:v>
                </c:pt>
                <c:pt idx="1004">
                  <c:v>8.0697519999999994</c:v>
                </c:pt>
                <c:pt idx="1005">
                  <c:v>8.0944029999999998</c:v>
                </c:pt>
                <c:pt idx="1006">
                  <c:v>8.1192849999999996</c:v>
                </c:pt>
                <c:pt idx="1007">
                  <c:v>8.1443779999999997</c:v>
                </c:pt>
                <c:pt idx="1008">
                  <c:v>8.1696639999999991</c:v>
                </c:pt>
                <c:pt idx="1009">
                  <c:v>8.1951280000000004</c:v>
                </c:pt>
                <c:pt idx="1010">
                  <c:v>8.2207570000000008</c:v>
                </c:pt>
                <c:pt idx="1011">
                  <c:v>8.2465360000000008</c:v>
                </c:pt>
                <c:pt idx="1012">
                  <c:v>8.2724569999999993</c:v>
                </c:pt>
                <c:pt idx="1013">
                  <c:v>8.2985059999999997</c:v>
                </c:pt>
                <c:pt idx="1014">
                  <c:v>8.3246760000000002</c:v>
                </c:pt>
                <c:pt idx="1015">
                  <c:v>8.3509539999999998</c:v>
                </c:pt>
                <c:pt idx="1016">
                  <c:v>8.3773309999999999</c:v>
                </c:pt>
                <c:pt idx="1017">
                  <c:v>8.4037970000000008</c:v>
                </c:pt>
                <c:pt idx="1018">
                  <c:v>8.4303410000000003</c:v>
                </c:pt>
                <c:pt idx="1019">
                  <c:v>8.4569500000000009</c:v>
                </c:pt>
                <c:pt idx="1020">
                  <c:v>8.4836139999999993</c:v>
                </c:pt>
                <c:pt idx="1021">
                  <c:v>8.5103179999999998</c:v>
                </c:pt>
                <c:pt idx="1022">
                  <c:v>8.5370500000000007</c:v>
                </c:pt>
                <c:pt idx="1023">
                  <c:v>8.5637950000000007</c:v>
                </c:pt>
                <c:pt idx="1024">
                  <c:v>8.5905380000000005</c:v>
                </c:pt>
                <c:pt idx="1025">
                  <c:v>8.6172609999999992</c:v>
                </c:pt>
                <c:pt idx="1026">
                  <c:v>8.6439470000000007</c:v>
                </c:pt>
                <c:pt idx="1027">
                  <c:v>8.6705740000000002</c:v>
                </c:pt>
                <c:pt idx="1028">
                  <c:v>8.6971190000000007</c:v>
                </c:pt>
                <c:pt idx="1029">
                  <c:v>8.7235560000000003</c:v>
                </c:pt>
                <c:pt idx="1030">
                  <c:v>8.7498579999999997</c:v>
                </c:pt>
                <c:pt idx="1031">
                  <c:v>8.7759959999999992</c:v>
                </c:pt>
                <c:pt idx="1032">
                  <c:v>8.8019400000000001</c:v>
                </c:pt>
                <c:pt idx="1033">
                  <c:v>8.8276629999999994</c:v>
                </c:pt>
                <c:pt idx="1034">
                  <c:v>8.8531379999999995</c:v>
                </c:pt>
                <c:pt idx="1035">
                  <c:v>8.8783429999999992</c:v>
                </c:pt>
                <c:pt idx="1036">
                  <c:v>8.903257</c:v>
                </c:pt>
                <c:pt idx="1037">
                  <c:v>8.927861</c:v>
                </c:pt>
                <c:pt idx="1038">
                  <c:v>8.9521390000000007</c:v>
                </c:pt>
                <c:pt idx="1039">
                  <c:v>8.9760779999999993</c:v>
                </c:pt>
                <c:pt idx="1040">
                  <c:v>8.9996650000000002</c:v>
                </c:pt>
                <c:pt idx="1041">
                  <c:v>9.0228870000000008</c:v>
                </c:pt>
                <c:pt idx="1042">
                  <c:v>9.0457339999999995</c:v>
                </c:pt>
                <c:pt idx="1043">
                  <c:v>9.0681969999999996</c:v>
                </c:pt>
                <c:pt idx="1044">
                  <c:v>9.0902650000000005</c:v>
                </c:pt>
                <c:pt idx="1045">
                  <c:v>9.1119299999999992</c:v>
                </c:pt>
                <c:pt idx="1046">
                  <c:v>9.1331819999999997</c:v>
                </c:pt>
                <c:pt idx="1047">
                  <c:v>9.1540140000000001</c:v>
                </c:pt>
                <c:pt idx="1048">
                  <c:v>9.1744160000000008</c:v>
                </c:pt>
                <c:pt idx="1049">
                  <c:v>9.1943789999999996</c:v>
                </c:pt>
                <c:pt idx="1050">
                  <c:v>9.2138939999999998</c:v>
                </c:pt>
                <c:pt idx="1051">
                  <c:v>9.2329530000000002</c:v>
                </c:pt>
                <c:pt idx="1052">
                  <c:v>9.2515429999999999</c:v>
                </c:pt>
                <c:pt idx="1053">
                  <c:v>9.2696559999999995</c:v>
                </c:pt>
                <c:pt idx="1054">
                  <c:v>9.2872769999999996</c:v>
                </c:pt>
                <c:pt idx="1055">
                  <c:v>9.3043940000000003</c:v>
                </c:pt>
                <c:pt idx="1056">
                  <c:v>9.3209909999999994</c:v>
                </c:pt>
                <c:pt idx="1057">
                  <c:v>9.3370479999999993</c:v>
                </c:pt>
                <c:pt idx="1058">
                  <c:v>9.3525449999999992</c:v>
                </c:pt>
                <c:pt idx="1059">
                  <c:v>9.3674590000000002</c:v>
                </c:pt>
                <c:pt idx="1060">
                  <c:v>9.3817649999999997</c:v>
                </c:pt>
                <c:pt idx="1061">
                  <c:v>9.3954400000000007</c:v>
                </c:pt>
                <c:pt idx="1062">
                  <c:v>9.4084599999999998</c:v>
                </c:pt>
                <c:pt idx="1063">
                  <c:v>9.4208049999999997</c:v>
                </c:pt>
                <c:pt idx="1064">
                  <c:v>9.4324560000000002</c:v>
                </c:pt>
                <c:pt idx="1065">
                  <c:v>9.4433989999999994</c:v>
                </c:pt>
                <c:pt idx="1066">
                  <c:v>9.4536210000000001</c:v>
                </c:pt>
                <c:pt idx="1067">
                  <c:v>9.4631100000000004</c:v>
                </c:pt>
                <c:pt idx="1068">
                  <c:v>9.4718590000000003</c:v>
                </c:pt>
                <c:pt idx="1069">
                  <c:v>9.4798589999999994</c:v>
                </c:pt>
                <c:pt idx="1070">
                  <c:v>9.4871049999999997</c:v>
                </c:pt>
                <c:pt idx="1071">
                  <c:v>9.4935919999999996</c:v>
                </c:pt>
                <c:pt idx="1072">
                  <c:v>9.4993149999999993</c:v>
                </c:pt>
                <c:pt idx="1073">
                  <c:v>9.5042709999999992</c:v>
                </c:pt>
                <c:pt idx="1074">
                  <c:v>9.5084579999999992</c:v>
                </c:pt>
                <c:pt idx="1075">
                  <c:v>9.5118749999999999</c:v>
                </c:pt>
                <c:pt idx="1076">
                  <c:v>9.5145199999999992</c:v>
                </c:pt>
                <c:pt idx="1077">
                  <c:v>9.5163919999999997</c:v>
                </c:pt>
                <c:pt idx="1078">
                  <c:v>9.5174909999999997</c:v>
                </c:pt>
                <c:pt idx="1079">
                  <c:v>9.5178150000000006</c:v>
                </c:pt>
                <c:pt idx="1080">
                  <c:v>9.5173649999999999</c:v>
                </c:pt>
                <c:pt idx="1081">
                  <c:v>9.5161390000000008</c:v>
                </c:pt>
                <c:pt idx="1082">
                  <c:v>9.5141340000000003</c:v>
                </c:pt>
                <c:pt idx="1083">
                  <c:v>9.5113470000000007</c:v>
                </c:pt>
                <c:pt idx="1084">
                  <c:v>9.5077730000000003</c:v>
                </c:pt>
                <c:pt idx="1085">
                  <c:v>9.5034039999999997</c:v>
                </c:pt>
                <c:pt idx="1086">
                  <c:v>9.4982310000000005</c:v>
                </c:pt>
                <c:pt idx="1087">
                  <c:v>9.4922419999999992</c:v>
                </c:pt>
                <c:pt idx="1088">
                  <c:v>9.4854210000000005</c:v>
                </c:pt>
                <c:pt idx="1089">
                  <c:v>9.4777539999999991</c:v>
                </c:pt>
                <c:pt idx="1090">
                  <c:v>9.4692249999999998</c:v>
                </c:pt>
                <c:pt idx="1091">
                  <c:v>9.4598200000000006</c:v>
                </c:pt>
                <c:pt idx="1092">
                  <c:v>9.4495260000000005</c:v>
                </c:pt>
                <c:pt idx="1093">
                  <c:v>9.4383339999999993</c:v>
                </c:pt>
                <c:pt idx="1094">
                  <c:v>9.4262370000000004</c:v>
                </c:pt>
                <c:pt idx="1095">
                  <c:v>9.4132289999999994</c:v>
                </c:pt>
                <c:pt idx="1096">
                  <c:v>9.3993070000000003</c:v>
                </c:pt>
                <c:pt idx="1097">
                  <c:v>9.3844700000000003</c:v>
                </c:pt>
                <c:pt idx="1098">
                  <c:v>9.3687179999999994</c:v>
                </c:pt>
                <c:pt idx="1099">
                  <c:v>9.3520520000000005</c:v>
                </c:pt>
                <c:pt idx="1100">
                  <c:v>9.3344740000000002</c:v>
                </c:pt>
                <c:pt idx="1101">
                  <c:v>9.3159880000000008</c:v>
                </c:pt>
                <c:pt idx="1102">
                  <c:v>9.2965979999999995</c:v>
                </c:pt>
                <c:pt idx="1103">
                  <c:v>9.2763109999999998</c:v>
                </c:pt>
                <c:pt idx="1104">
                  <c:v>9.2551330000000007</c:v>
                </c:pt>
                <c:pt idx="1105">
                  <c:v>9.2330710000000007</c:v>
                </c:pt>
                <c:pt idx="1106">
                  <c:v>9.2101330000000008</c:v>
                </c:pt>
                <c:pt idx="1107">
                  <c:v>9.1863279999999996</c:v>
                </c:pt>
                <c:pt idx="1108">
                  <c:v>9.161664</c:v>
                </c:pt>
                <c:pt idx="1109">
                  <c:v>9.1361489999999996</c:v>
                </c:pt>
                <c:pt idx="1110">
                  <c:v>9.1097909999999995</c:v>
                </c:pt>
                <c:pt idx="1111">
                  <c:v>9.0825960000000006</c:v>
                </c:pt>
                <c:pt idx="1112">
                  <c:v>9.0545690000000008</c:v>
                </c:pt>
                <c:pt idx="1113">
                  <c:v>9.0257140000000007</c:v>
                </c:pt>
                <c:pt idx="1114">
                  <c:v>8.9960310000000003</c:v>
                </c:pt>
                <c:pt idx="1115">
                  <c:v>8.9655190000000005</c:v>
                </c:pt>
                <c:pt idx="1116">
                  <c:v>8.9341729999999995</c:v>
                </c:pt>
                <c:pt idx="1117">
                  <c:v>8.9019879999999993</c:v>
                </c:pt>
                <c:pt idx="1118">
                  <c:v>8.8689560000000007</c:v>
                </c:pt>
                <c:pt idx="1119">
                  <c:v>8.8350709999999992</c:v>
                </c:pt>
                <c:pt idx="1120">
                  <c:v>8.8003269999999993</c:v>
                </c:pt>
                <c:pt idx="1121">
                  <c:v>8.7647180000000002</c:v>
                </c:pt>
                <c:pt idx="1122">
                  <c:v>8.7282419999999998</c:v>
                </c:pt>
                <c:pt idx="1123">
                  <c:v>8.6908980000000007</c:v>
                </c:pt>
                <c:pt idx="1124">
                  <c:v>8.6526870000000002</c:v>
                </c:pt>
                <c:pt idx="1125">
                  <c:v>8.6136119999999998</c:v>
                </c:pt>
                <c:pt idx="1126">
                  <c:v>8.5736779999999992</c:v>
                </c:pt>
                <c:pt idx="1127">
                  <c:v>8.5328900000000001</c:v>
                </c:pt>
                <c:pt idx="1128">
                  <c:v>8.4912539999999996</c:v>
                </c:pt>
                <c:pt idx="1129">
                  <c:v>8.448779</c:v>
                </c:pt>
                <c:pt idx="1130">
                  <c:v>8.4054730000000006</c:v>
                </c:pt>
                <c:pt idx="1131">
                  <c:v>8.3613479999999996</c:v>
                </c:pt>
                <c:pt idx="1132">
                  <c:v>8.316414</c:v>
                </c:pt>
                <c:pt idx="1133">
                  <c:v>8.2706850000000003</c:v>
                </c:pt>
                <c:pt idx="1134">
                  <c:v>8.2241739999999997</c:v>
                </c:pt>
                <c:pt idx="1135">
                  <c:v>8.1768959999999993</c:v>
                </c:pt>
                <c:pt idx="1136">
                  <c:v>8.1288660000000004</c:v>
                </c:pt>
                <c:pt idx="1137">
                  <c:v>8.0800990000000006</c:v>
                </c:pt>
                <c:pt idx="1138">
                  <c:v>8.0306110000000004</c:v>
                </c:pt>
                <c:pt idx="1139">
                  <c:v>7.9804139999999997</c:v>
                </c:pt>
                <c:pt idx="1140">
                  <c:v>7.9295220000000004</c:v>
                </c:pt>
                <c:pt idx="1141">
                  <c:v>7.8779450000000004</c:v>
                </c:pt>
                <c:pt idx="1142">
                  <c:v>7.825691</c:v>
                </c:pt>
                <c:pt idx="1143">
                  <c:v>7.772767</c:v>
                </c:pt>
                <c:pt idx="1144">
                  <c:v>7.719176</c:v>
                </c:pt>
                <c:pt idx="1145">
                  <c:v>7.6649200000000004</c:v>
                </c:pt>
                <c:pt idx="1146">
                  <c:v>7.6099990000000002</c:v>
                </c:pt>
                <c:pt idx="1147">
                  <c:v>7.5544120000000001</c:v>
                </c:pt>
                <c:pt idx="1148">
                  <c:v>7.498157</c:v>
                </c:pt>
                <c:pt idx="1149">
                  <c:v>7.4412339999999997</c:v>
                </c:pt>
                <c:pt idx="1150">
                  <c:v>7.383642</c:v>
                </c:pt>
                <c:pt idx="1151">
                  <c:v>7.3253839999999997</c:v>
                </c:pt>
                <c:pt idx="1152">
                  <c:v>7.2664619999999998</c:v>
                </c:pt>
                <c:pt idx="1153">
                  <c:v>7.2068820000000002</c:v>
                </c:pt>
                <c:pt idx="1154">
                  <c:v>7.1466479999999999</c:v>
                </c:pt>
                <c:pt idx="1155">
                  <c:v>7.0857679999999998</c:v>
                </c:pt>
                <c:pt idx="1156">
                  <c:v>7.0242509999999996</c:v>
                </c:pt>
                <c:pt idx="1157">
                  <c:v>6.9621050000000002</c:v>
                </c:pt>
                <c:pt idx="1158">
                  <c:v>6.8993409999999997</c:v>
                </c:pt>
                <c:pt idx="1159">
                  <c:v>6.8359709999999998</c:v>
                </c:pt>
                <c:pt idx="1160">
                  <c:v>6.7720079999999996</c:v>
                </c:pt>
                <c:pt idx="1161">
                  <c:v>6.7074670000000003</c:v>
                </c:pt>
                <c:pt idx="1162">
                  <c:v>6.6423629999999996</c:v>
                </c:pt>
                <c:pt idx="1163">
                  <c:v>6.5767150000000001</c:v>
                </c:pt>
                <c:pt idx="1164">
                  <c:v>6.5105399999999998</c:v>
                </c:pt>
                <c:pt idx="1165">
                  <c:v>6.4438570000000004</c:v>
                </c:pt>
                <c:pt idx="1166">
                  <c:v>6.3766870000000004</c:v>
                </c:pt>
                <c:pt idx="1167">
                  <c:v>6.3090479999999998</c:v>
                </c:pt>
                <c:pt idx="1168">
                  <c:v>6.2409569999999999</c:v>
                </c:pt>
                <c:pt idx="1169">
                  <c:v>6.172428</c:v>
                </c:pt>
                <c:pt idx="1170">
                  <c:v>6.1034769999999998</c:v>
                </c:pt>
                <c:pt idx="1171">
                  <c:v>6.0341129999999996</c:v>
                </c:pt>
                <c:pt idx="1172">
                  <c:v>5.9643439999999996</c:v>
                </c:pt>
                <c:pt idx="1173">
                  <c:v>5.8941790000000003</c:v>
                </c:pt>
                <c:pt idx="1174">
                  <c:v>5.82362</c:v>
                </c:pt>
                <c:pt idx="1175">
                  <c:v>5.7526710000000003</c:v>
                </c:pt>
                <c:pt idx="1176">
                  <c:v>5.6813349999999998</c:v>
                </c:pt>
                <c:pt idx="1177">
                  <c:v>5.6096130000000004</c:v>
                </c:pt>
                <c:pt idx="1178">
                  <c:v>5.5375079999999999</c:v>
                </c:pt>
                <c:pt idx="1179">
                  <c:v>5.4650220000000003</c:v>
                </c:pt>
                <c:pt idx="1180">
                  <c:v>5.3921590000000004</c:v>
                </c:pt>
                <c:pt idx="1181">
                  <c:v>5.3189229999999998</c:v>
                </c:pt>
                <c:pt idx="1182">
                  <c:v>5.2453209999999997</c:v>
                </c:pt>
                <c:pt idx="1183">
                  <c:v>5.1713579999999997</c:v>
                </c:pt>
                <c:pt idx="1184">
                  <c:v>5.0970430000000002</c:v>
                </c:pt>
                <c:pt idx="1185">
                  <c:v>5.0223839999999997</c:v>
                </c:pt>
                <c:pt idx="1186">
                  <c:v>4.9473900000000004</c:v>
                </c:pt>
                <c:pt idx="1187">
                  <c:v>4.8720739999999996</c:v>
                </c:pt>
                <c:pt idx="1188">
                  <c:v>4.7964460000000004</c:v>
                </c:pt>
                <c:pt idx="1189">
                  <c:v>4.7205209999999997</c:v>
                </c:pt>
                <c:pt idx="1190">
                  <c:v>4.6443130000000004</c:v>
                </c:pt>
                <c:pt idx="1191">
                  <c:v>4.5678400000000003</c:v>
                </c:pt>
                <c:pt idx="1192">
                  <c:v>4.4911199999999996</c:v>
                </c:pt>
                <c:pt idx="1193">
                  <c:v>4.4141750000000002</c:v>
                </c:pt>
                <c:pt idx="1194">
                  <c:v>4.3370249999999997</c:v>
                </c:pt>
                <c:pt idx="1195">
                  <c:v>4.2596910000000001</c:v>
                </c:pt>
                <c:pt idx="1196">
                  <c:v>4.182194</c:v>
                </c:pt>
                <c:pt idx="1197">
                  <c:v>4.1045530000000001</c:v>
                </c:pt>
                <c:pt idx="1198">
                  <c:v>4.026783</c:v>
                </c:pt>
                <c:pt idx="1199">
                  <c:v>3.9489000000000001</c:v>
                </c:pt>
                <c:pt idx="1200">
                  <c:v>3.8709129999999998</c:v>
                </c:pt>
                <c:pt idx="1201">
                  <c:v>3.7928320000000002</c:v>
                </c:pt>
                <c:pt idx="1202">
                  <c:v>3.7146659999999998</c:v>
                </c:pt>
                <c:pt idx="1203">
                  <c:v>3.6364190000000001</c:v>
                </c:pt>
                <c:pt idx="1204">
                  <c:v>3.5580959999999999</c:v>
                </c:pt>
                <c:pt idx="1205">
                  <c:v>3.4797009999999999</c:v>
                </c:pt>
                <c:pt idx="1206">
                  <c:v>3.4012380000000002</c:v>
                </c:pt>
                <c:pt idx="1207">
                  <c:v>3.3227090000000001</c:v>
                </c:pt>
                <c:pt idx="1208">
                  <c:v>3.2441200000000001</c:v>
                </c:pt>
                <c:pt idx="1209">
                  <c:v>3.165473</c:v>
                </c:pt>
                <c:pt idx="1210">
                  <c:v>3.086773</c:v>
                </c:pt>
                <c:pt idx="1211">
                  <c:v>3.0080260000000001</c:v>
                </c:pt>
                <c:pt idx="1212">
                  <c:v>2.9292379999999998</c:v>
                </c:pt>
                <c:pt idx="1213">
                  <c:v>2.8504160000000001</c:v>
                </c:pt>
                <c:pt idx="1214">
                  <c:v>2.7715679999999998</c:v>
                </c:pt>
                <c:pt idx="1215">
                  <c:v>2.6927029999999998</c:v>
                </c:pt>
                <c:pt idx="1216">
                  <c:v>2.613829</c:v>
                </c:pt>
                <c:pt idx="1217">
                  <c:v>2.5349599999999999</c:v>
                </c:pt>
                <c:pt idx="1218">
                  <c:v>2.4561060000000001</c:v>
                </c:pt>
                <c:pt idx="1219">
                  <c:v>2.3772820000000001</c:v>
                </c:pt>
                <c:pt idx="1220">
                  <c:v>2.2985060000000002</c:v>
                </c:pt>
                <c:pt idx="1221">
                  <c:v>2.2197969999999998</c:v>
                </c:pt>
                <c:pt idx="1222">
                  <c:v>2.1411739999999999</c:v>
                </c:pt>
                <c:pt idx="1223">
                  <c:v>2.0626609999999999</c:v>
                </c:pt>
                <c:pt idx="1224">
                  <c:v>1.984278</c:v>
                </c:pt>
                <c:pt idx="1225">
                  <c:v>1.906047</c:v>
                </c:pt>
                <c:pt idx="1226">
                  <c:v>1.8279860000000001</c:v>
                </c:pt>
                <c:pt idx="1227">
                  <c:v>1.7501119999999999</c:v>
                </c:pt>
                <c:pt idx="1228">
                  <c:v>1.672437</c:v>
                </c:pt>
                <c:pt idx="1229">
                  <c:v>1.5949739999999999</c:v>
                </c:pt>
                <c:pt idx="1230">
                  <c:v>1.51773</c:v>
                </c:pt>
                <c:pt idx="1231">
                  <c:v>1.4407140000000001</c:v>
                </c:pt>
                <c:pt idx="1232">
                  <c:v>1.3639319999999999</c:v>
                </c:pt>
                <c:pt idx="1233">
                  <c:v>1.2873889999999999</c:v>
                </c:pt>
                <c:pt idx="1234">
                  <c:v>1.2110879999999999</c:v>
                </c:pt>
                <c:pt idx="1235">
                  <c:v>1.135035</c:v>
                </c:pt>
                <c:pt idx="1236">
                  <c:v>1.059232</c:v>
                </c:pt>
                <c:pt idx="1237">
                  <c:v>0.983684</c:v>
                </c:pt>
                <c:pt idx="1238">
                  <c:v>0.90839400000000003</c:v>
                </c:pt>
                <c:pt idx="1239">
                  <c:v>0.83336699999999997</c:v>
                </c:pt>
                <c:pt idx="1240">
                  <c:v>0.75860799999999995</c:v>
                </c:pt>
                <c:pt idx="1241">
                  <c:v>0.68412200000000001</c:v>
                </c:pt>
                <c:pt idx="1242">
                  <c:v>0.60991700000000004</c:v>
                </c:pt>
                <c:pt idx="1243">
                  <c:v>0.53600000000000003</c:v>
                </c:pt>
                <c:pt idx="1244">
                  <c:v>0.46238200000000002</c:v>
                </c:pt>
                <c:pt idx="1245">
                  <c:v>0.38907700000000001</c:v>
                </c:pt>
                <c:pt idx="1246">
                  <c:v>0.316108</c:v>
                </c:pt>
                <c:pt idx="1247">
                  <c:v>0.24351100000000001</c:v>
                </c:pt>
                <c:pt idx="1248">
                  <c:v>0.17136999999999999</c:v>
                </c:pt>
                <c:pt idx="1249">
                  <c:v>9.9974999999999994E-2</c:v>
                </c:pt>
                <c:pt idx="1250">
                  <c:v>3.2121999999999998E-2</c:v>
                </c:pt>
                <c:pt idx="1251">
                  <c:v>4.8169999999999998E-2</c:v>
                </c:pt>
                <c:pt idx="1252">
                  <c:v>0.11701400000000001</c:v>
                </c:pt>
                <c:pt idx="1253">
                  <c:v>0.186999</c:v>
                </c:pt>
                <c:pt idx="1254">
                  <c:v>0.256826</c:v>
                </c:pt>
                <c:pt idx="1255">
                  <c:v>0.32629399999999997</c:v>
                </c:pt>
                <c:pt idx="1256">
                  <c:v>0.39533200000000002</c:v>
                </c:pt>
                <c:pt idx="1257">
                  <c:v>0.46390799999999999</c:v>
                </c:pt>
                <c:pt idx="1258">
                  <c:v>0.53200000000000003</c:v>
                </c:pt>
                <c:pt idx="1259">
                  <c:v>0.59959499999999999</c:v>
                </c:pt>
                <c:pt idx="1260">
                  <c:v>0.66668400000000005</c:v>
                </c:pt>
                <c:pt idx="1261">
                  <c:v>0.73325899999999999</c:v>
                </c:pt>
                <c:pt idx="1262">
                  <c:v>0.79931399999999997</c:v>
                </c:pt>
                <c:pt idx="1263">
                  <c:v>0.864846</c:v>
                </c:pt>
                <c:pt idx="1264">
                  <c:v>0.92984900000000004</c:v>
                </c:pt>
                <c:pt idx="1265">
                  <c:v>0.99432100000000001</c:v>
                </c:pt>
                <c:pt idx="1266">
                  <c:v>1.0582609999999999</c:v>
                </c:pt>
                <c:pt idx="1267">
                  <c:v>1.1216649999999999</c:v>
                </c:pt>
                <c:pt idx="1268">
                  <c:v>1.184531</c:v>
                </c:pt>
                <c:pt idx="1269">
                  <c:v>1.2468570000000001</c:v>
                </c:pt>
                <c:pt idx="1270">
                  <c:v>1.3086409999999999</c:v>
                </c:pt>
                <c:pt idx="1271">
                  <c:v>1.36988</c:v>
                </c:pt>
                <c:pt idx="1272">
                  <c:v>1.430571</c:v>
                </c:pt>
                <c:pt idx="1273">
                  <c:v>1.4907079999999999</c:v>
                </c:pt>
                <c:pt idx="1274">
                  <c:v>1.5502880000000001</c:v>
                </c:pt>
                <c:pt idx="1275">
                  <c:v>1.6093040000000001</c:v>
                </c:pt>
                <c:pt idx="1276">
                  <c:v>1.667746</c:v>
                </c:pt>
                <c:pt idx="1277">
                  <c:v>1.7256050000000001</c:v>
                </c:pt>
                <c:pt idx="1278">
                  <c:v>1.782867</c:v>
                </c:pt>
                <c:pt idx="1279">
                  <c:v>1.839518</c:v>
                </c:pt>
                <c:pt idx="1280">
                  <c:v>1.8955390000000001</c:v>
                </c:pt>
                <c:pt idx="1281">
                  <c:v>1.9509110000000001</c:v>
                </c:pt>
                <c:pt idx="1282">
                  <c:v>2.005617</c:v>
                </c:pt>
                <c:pt idx="1283">
                  <c:v>2.0596380000000001</c:v>
                </c:pt>
                <c:pt idx="1284">
                  <c:v>2.1129579999999999</c:v>
                </c:pt>
                <c:pt idx="1285">
                  <c:v>2.1655660000000001</c:v>
                </c:pt>
                <c:pt idx="1286">
                  <c:v>2.2174510000000001</c:v>
                </c:pt>
                <c:pt idx="1287">
                  <c:v>2.2686030000000001</c:v>
                </c:pt>
                <c:pt idx="1288">
                  <c:v>2.3190179999999998</c:v>
                </c:pt>
                <c:pt idx="1289">
                  <c:v>2.36869</c:v>
                </c:pt>
                <c:pt idx="1290">
                  <c:v>2.4176160000000002</c:v>
                </c:pt>
                <c:pt idx="1291">
                  <c:v>2.4657930000000001</c:v>
                </c:pt>
                <c:pt idx="1292">
                  <c:v>2.51322</c:v>
                </c:pt>
                <c:pt idx="1293">
                  <c:v>2.559895</c:v>
                </c:pt>
                <c:pt idx="1294">
                  <c:v>2.60582</c:v>
                </c:pt>
                <c:pt idx="1295">
                  <c:v>2.6509930000000002</c:v>
                </c:pt>
                <c:pt idx="1296">
                  <c:v>2.6954180000000001</c:v>
                </c:pt>
                <c:pt idx="1297">
                  <c:v>2.7390940000000001</c:v>
                </c:pt>
                <c:pt idx="1298">
                  <c:v>2.7820239999999998</c:v>
                </c:pt>
                <c:pt idx="1299">
                  <c:v>2.8242099999999999</c:v>
                </c:pt>
                <c:pt idx="1300">
                  <c:v>2.8656519999999999</c:v>
                </c:pt>
                <c:pt idx="1301">
                  <c:v>2.9063530000000002</c:v>
                </c:pt>
                <c:pt idx="1302">
                  <c:v>2.9463110000000001</c:v>
                </c:pt>
                <c:pt idx="1303">
                  <c:v>2.9855269999999998</c:v>
                </c:pt>
                <c:pt idx="1304">
                  <c:v>3.023997</c:v>
                </c:pt>
                <c:pt idx="1305">
                  <c:v>3.0617169999999998</c:v>
                </c:pt>
                <c:pt idx="1306">
                  <c:v>3.098681</c:v>
                </c:pt>
                <c:pt idx="1307">
                  <c:v>3.1348790000000002</c:v>
                </c:pt>
                <c:pt idx="1308">
                  <c:v>3.1703000000000001</c:v>
                </c:pt>
                <c:pt idx="1309">
                  <c:v>3.2049310000000002</c:v>
                </c:pt>
                <c:pt idx="1310">
                  <c:v>3.2387570000000001</c:v>
                </c:pt>
                <c:pt idx="1311">
                  <c:v>3.2717649999999998</c:v>
                </c:pt>
                <c:pt idx="1312">
                  <c:v>3.303941</c:v>
                </c:pt>
                <c:pt idx="1313">
                  <c:v>3.3352740000000001</c:v>
                </c:pt>
                <c:pt idx="1314">
                  <c:v>3.3657550000000001</c:v>
                </c:pt>
                <c:pt idx="1315">
                  <c:v>3.3953769999999999</c:v>
                </c:pt>
                <c:pt idx="1316">
                  <c:v>3.424137</c:v>
                </c:pt>
                <c:pt idx="1317">
                  <c:v>3.4520300000000002</c:v>
                </c:pt>
                <c:pt idx="1318">
                  <c:v>3.4790559999999999</c:v>
                </c:pt>
                <c:pt idx="1319">
                  <c:v>3.5052140000000001</c:v>
                </c:pt>
                <c:pt idx="1320">
                  <c:v>3.5305070000000001</c:v>
                </c:pt>
                <c:pt idx="1321">
                  <c:v>3.5549360000000001</c:v>
                </c:pt>
                <c:pt idx="1322">
                  <c:v>3.5785049999999998</c:v>
                </c:pt>
                <c:pt idx="1323">
                  <c:v>3.6012179999999998</c:v>
                </c:pt>
                <c:pt idx="1324">
                  <c:v>3.6230799999999999</c:v>
                </c:pt>
                <c:pt idx="1325">
                  <c:v>3.6440990000000002</c:v>
                </c:pt>
                <c:pt idx="1326">
                  <c:v>3.6642809999999999</c:v>
                </c:pt>
                <c:pt idx="1327">
                  <c:v>3.6836340000000001</c:v>
                </c:pt>
                <c:pt idx="1328">
                  <c:v>3.7021660000000001</c:v>
                </c:pt>
                <c:pt idx="1329">
                  <c:v>3.7198859999999998</c:v>
                </c:pt>
                <c:pt idx="1330">
                  <c:v>3.736799</c:v>
                </c:pt>
                <c:pt idx="1331">
                  <c:v>3.7529140000000001</c:v>
                </c:pt>
                <c:pt idx="1332">
                  <c:v>3.7682349999999998</c:v>
                </c:pt>
                <c:pt idx="1333">
                  <c:v>3.7827660000000001</c:v>
                </c:pt>
                <c:pt idx="1334">
                  <c:v>3.7965070000000001</c:v>
                </c:pt>
                <c:pt idx="1335">
                  <c:v>3.8094600000000001</c:v>
                </c:pt>
                <c:pt idx="1336">
                  <c:v>3.8216190000000001</c:v>
                </c:pt>
                <c:pt idx="1337">
                  <c:v>3.8329819999999999</c:v>
                </c:pt>
                <c:pt idx="1338">
                  <c:v>3.84354</c:v>
                </c:pt>
                <c:pt idx="1339">
                  <c:v>3.8532869999999999</c:v>
                </c:pt>
                <c:pt idx="1340">
                  <c:v>3.8622160000000001</c:v>
                </c:pt>
                <c:pt idx="1341">
                  <c:v>3.87032</c:v>
                </c:pt>
                <c:pt idx="1342">
                  <c:v>3.877596</c:v>
                </c:pt>
                <c:pt idx="1343">
                  <c:v>3.8840400000000002</c:v>
                </c:pt>
                <c:pt idx="1344">
                  <c:v>3.8896519999999999</c:v>
                </c:pt>
                <c:pt idx="1345">
                  <c:v>3.8944320000000001</c:v>
                </c:pt>
                <c:pt idx="1346">
                  <c:v>3.8983840000000001</c:v>
                </c:pt>
                <c:pt idx="1347">
                  <c:v>3.901513</c:v>
                </c:pt>
                <c:pt idx="1348">
                  <c:v>3.903823</c:v>
                </c:pt>
                <c:pt idx="1349">
                  <c:v>3.9053209999999998</c:v>
                </c:pt>
                <c:pt idx="1350">
                  <c:v>3.906018</c:v>
                </c:pt>
                <c:pt idx="1351">
                  <c:v>3.9059210000000002</c:v>
                </c:pt>
                <c:pt idx="1352">
                  <c:v>3.9050410000000002</c:v>
                </c:pt>
                <c:pt idx="1353">
                  <c:v>3.9033920000000002</c:v>
                </c:pt>
                <c:pt idx="1354">
                  <c:v>3.9009870000000002</c:v>
                </c:pt>
                <c:pt idx="1355">
                  <c:v>3.89784</c:v>
                </c:pt>
                <c:pt idx="1356">
                  <c:v>3.8939689999999998</c:v>
                </c:pt>
                <c:pt idx="1357">
                  <c:v>3.8893879999999998</c:v>
                </c:pt>
                <c:pt idx="1358">
                  <c:v>3.884115</c:v>
                </c:pt>
                <c:pt idx="1359">
                  <c:v>3.8781659999999998</c:v>
                </c:pt>
                <c:pt idx="1360">
                  <c:v>3.8715549999999999</c:v>
                </c:pt>
                <c:pt idx="1361">
                  <c:v>3.8642949999999998</c:v>
                </c:pt>
                <c:pt idx="1362">
                  <c:v>3.856398</c:v>
                </c:pt>
                <c:pt idx="1363">
                  <c:v>3.8478720000000002</c:v>
                </c:pt>
                <c:pt idx="1364">
                  <c:v>3.838724</c:v>
                </c:pt>
                <c:pt idx="1365">
                  <c:v>3.8289589999999998</c:v>
                </c:pt>
                <c:pt idx="1366">
                  <c:v>3.8185799999999999</c:v>
                </c:pt>
                <c:pt idx="1367">
                  <c:v>3.807588</c:v>
                </c:pt>
                <c:pt idx="1368">
                  <c:v>3.7959860000000001</c:v>
                </c:pt>
                <c:pt idx="1369">
                  <c:v>3.7837749999999999</c:v>
                </c:pt>
                <c:pt idx="1370">
                  <c:v>3.7709570000000001</c:v>
                </c:pt>
                <c:pt idx="1371">
                  <c:v>3.7575349999999998</c:v>
                </c:pt>
                <c:pt idx="1372">
                  <c:v>3.7435139999999998</c:v>
                </c:pt>
                <c:pt idx="1373">
                  <c:v>3.728901</c:v>
                </c:pt>
                <c:pt idx="1374">
                  <c:v>3.7137030000000002</c:v>
                </c:pt>
                <c:pt idx="1375">
                  <c:v>3.6979310000000001</c:v>
                </c:pt>
                <c:pt idx="1376">
                  <c:v>3.681594</c:v>
                </c:pt>
                <c:pt idx="1377">
                  <c:v>3.664704</c:v>
                </c:pt>
                <c:pt idx="1378">
                  <c:v>3.647275</c:v>
                </c:pt>
                <c:pt idx="1379">
                  <c:v>3.6293220000000002</c:v>
                </c:pt>
                <c:pt idx="1380">
                  <c:v>3.6108600000000002</c:v>
                </c:pt>
                <c:pt idx="1381">
                  <c:v>3.5919080000000001</c:v>
                </c:pt>
                <c:pt idx="1382">
                  <c:v>3.5724830000000001</c:v>
                </c:pt>
                <c:pt idx="1383">
                  <c:v>3.5526080000000002</c:v>
                </c:pt>
                <c:pt idx="1384">
                  <c:v>3.532305</c:v>
                </c:pt>
                <c:pt idx="1385">
                  <c:v>3.5115970000000001</c:v>
                </c:pt>
                <c:pt idx="1386">
                  <c:v>3.4905089999999999</c:v>
                </c:pt>
                <c:pt idx="1387">
                  <c:v>3.4690660000000002</c:v>
                </c:pt>
                <c:pt idx="1388">
                  <c:v>3.447292</c:v>
                </c:pt>
                <c:pt idx="1389">
                  <c:v>3.4252069999999999</c:v>
                </c:pt>
                <c:pt idx="1390">
                  <c:v>3.4028330000000002</c:v>
                </c:pt>
                <c:pt idx="1391">
                  <c:v>3.3801869999999998</c:v>
                </c:pt>
                <c:pt idx="1392">
                  <c:v>3.3572839999999999</c:v>
                </c:pt>
                <c:pt idx="1393">
                  <c:v>3.3341379999999998</c:v>
                </c:pt>
                <c:pt idx="1394">
                  <c:v>3.310759</c:v>
                </c:pt>
                <c:pt idx="1395">
                  <c:v>3.2871570000000001</c:v>
                </c:pt>
                <c:pt idx="1396">
                  <c:v>3.263341</c:v>
                </c:pt>
                <c:pt idx="1397">
                  <c:v>3.2393200000000002</c:v>
                </c:pt>
                <c:pt idx="1398">
                  <c:v>3.2151019999999999</c:v>
                </c:pt>
                <c:pt idx="1399">
                  <c:v>3.1906940000000001</c:v>
                </c:pt>
                <c:pt idx="1400">
                  <c:v>3.1661079999999999</c:v>
                </c:pt>
                <c:pt idx="1401">
                  <c:v>3.1413509999999998</c:v>
                </c:pt>
                <c:pt idx="1402">
                  <c:v>3.1164360000000002</c:v>
                </c:pt>
                <c:pt idx="1403">
                  <c:v>3.0913750000000002</c:v>
                </c:pt>
                <c:pt idx="1404">
                  <c:v>3.0661809999999998</c:v>
                </c:pt>
                <c:pt idx="1405">
                  <c:v>3.0408680000000001</c:v>
                </c:pt>
                <c:pt idx="1406">
                  <c:v>3.01545</c:v>
                </c:pt>
                <c:pt idx="1407">
                  <c:v>2.9899460000000002</c:v>
                </c:pt>
                <c:pt idx="1408">
                  <c:v>2.9643709999999999</c:v>
                </c:pt>
                <c:pt idx="1409">
                  <c:v>2.9387439999999998</c:v>
                </c:pt>
                <c:pt idx="1410">
                  <c:v>2.913087</c:v>
                </c:pt>
                <c:pt idx="1411">
                  <c:v>2.8874200000000001</c:v>
                </c:pt>
                <c:pt idx="1412">
                  <c:v>2.8617689999999998</c:v>
                </c:pt>
                <c:pt idx="1413">
                  <c:v>2.8361589999999999</c:v>
                </c:pt>
                <c:pt idx="1414">
                  <c:v>2.8106170000000001</c:v>
                </c:pt>
                <c:pt idx="1415">
                  <c:v>2.7851720000000002</c:v>
                </c:pt>
                <c:pt idx="1416">
                  <c:v>2.7598509999999998</c:v>
                </c:pt>
                <c:pt idx="1417">
                  <c:v>2.7346819999999998</c:v>
                </c:pt>
                <c:pt idx="1418">
                  <c:v>2.7096879999999999</c:v>
                </c:pt>
                <c:pt idx="1419">
                  <c:v>2.6848930000000002</c:v>
                </c:pt>
                <c:pt idx="1420">
                  <c:v>2.6603140000000001</c:v>
                </c:pt>
                <c:pt idx="1421">
                  <c:v>2.6359689999999998</c:v>
                </c:pt>
                <c:pt idx="1422">
                  <c:v>2.6118730000000001</c:v>
                </c:pt>
                <c:pt idx="1423">
                  <c:v>2.5880390000000002</c:v>
                </c:pt>
                <c:pt idx="1424">
                  <c:v>2.564476</c:v>
                </c:pt>
                <c:pt idx="1425">
                  <c:v>2.5411969999999999</c:v>
                </c:pt>
                <c:pt idx="1426">
                  <c:v>2.5182099999999998</c:v>
                </c:pt>
                <c:pt idx="1427">
                  <c:v>2.4955250000000002</c:v>
                </c:pt>
                <c:pt idx="1428">
                  <c:v>2.47315</c:v>
                </c:pt>
                <c:pt idx="1429">
                  <c:v>2.4510960000000002</c:v>
                </c:pt>
                <c:pt idx="1430">
                  <c:v>2.42937</c:v>
                </c:pt>
                <c:pt idx="1431">
                  <c:v>2.4079839999999999</c:v>
                </c:pt>
                <c:pt idx="1432">
                  <c:v>2.3869470000000002</c:v>
                </c:pt>
                <c:pt idx="1433">
                  <c:v>2.3662709999999998</c:v>
                </c:pt>
                <c:pt idx="1434">
                  <c:v>2.3459660000000002</c:v>
                </c:pt>
                <c:pt idx="1435">
                  <c:v>2.3260459999999998</c:v>
                </c:pt>
                <c:pt idx="1436">
                  <c:v>2.3065220000000002</c:v>
                </c:pt>
                <c:pt idx="1437">
                  <c:v>2.2874099999999999</c:v>
                </c:pt>
                <c:pt idx="1438">
                  <c:v>2.268723</c:v>
                </c:pt>
                <c:pt idx="1439">
                  <c:v>2.2504789999999999</c:v>
                </c:pt>
                <c:pt idx="1440">
                  <c:v>2.2326959999999998</c:v>
                </c:pt>
                <c:pt idx="1441">
                  <c:v>2.2153939999999999</c:v>
                </c:pt>
                <c:pt idx="1442">
                  <c:v>2.1985960000000002</c:v>
                </c:pt>
                <c:pt idx="1443">
                  <c:v>2.1823260000000002</c:v>
                </c:pt>
                <c:pt idx="1444">
                  <c:v>2.1666089999999998</c:v>
                </c:pt>
                <c:pt idx="1445">
                  <c:v>2.1514700000000002</c:v>
                </c:pt>
                <c:pt idx="1446">
                  <c:v>2.1369319999999998</c:v>
                </c:pt>
                <c:pt idx="1447">
                  <c:v>2.1230150000000001</c:v>
                </c:pt>
                <c:pt idx="1448">
                  <c:v>2.1097359999999998</c:v>
                </c:pt>
                <c:pt idx="1449">
                  <c:v>2.0971120000000001</c:v>
                </c:pt>
                <c:pt idx="1450">
                  <c:v>2.085153</c:v>
                </c:pt>
                <c:pt idx="1451">
                  <c:v>2.0738690000000002</c:v>
                </c:pt>
                <c:pt idx="1452">
                  <c:v>2.063269</c:v>
                </c:pt>
                <c:pt idx="1453">
                  <c:v>2.0533600000000001</c:v>
                </c:pt>
                <c:pt idx="1454">
                  <c:v>2.044146</c:v>
                </c:pt>
                <c:pt idx="1455">
                  <c:v>2.0356320000000001</c:v>
                </c:pt>
                <c:pt idx="1456">
                  <c:v>2.0278209999999999</c:v>
                </c:pt>
                <c:pt idx="1457">
                  <c:v>2.020718</c:v>
                </c:pt>
                <c:pt idx="1458">
                  <c:v>2.0143249999999999</c:v>
                </c:pt>
                <c:pt idx="1459">
                  <c:v>2.008645</c:v>
                </c:pt>
                <c:pt idx="1460">
                  <c:v>2.0036800000000001</c:v>
                </c:pt>
                <c:pt idx="1461">
                  <c:v>1.999433</c:v>
                </c:pt>
                <c:pt idx="1462">
                  <c:v>1.995908</c:v>
                </c:pt>
                <c:pt idx="1463">
                  <c:v>1.993106</c:v>
                </c:pt>
                <c:pt idx="1464">
                  <c:v>1.9910330000000001</c:v>
                </c:pt>
                <c:pt idx="1465">
                  <c:v>1.989692</c:v>
                </c:pt>
                <c:pt idx="1466">
                  <c:v>1.989088</c:v>
                </c:pt>
                <c:pt idx="1467">
                  <c:v>1.9892270000000001</c:v>
                </c:pt>
                <c:pt idx="1468">
                  <c:v>1.9901180000000001</c:v>
                </c:pt>
                <c:pt idx="1469">
                  <c:v>1.99177</c:v>
                </c:pt>
                <c:pt idx="1470">
                  <c:v>1.9941949999999999</c:v>
                </c:pt>
                <c:pt idx="1471">
                  <c:v>1.9974069999999999</c:v>
                </c:pt>
                <c:pt idx="1472">
                  <c:v>2.001423</c:v>
                </c:pt>
                <c:pt idx="1473">
                  <c:v>2.006259</c:v>
                </c:pt>
                <c:pt idx="1474">
                  <c:v>2.0119310000000001</c:v>
                </c:pt>
                <c:pt idx="1475">
                  <c:v>2.0184549999999999</c:v>
                </c:pt>
                <c:pt idx="1476">
                  <c:v>2.0258430000000001</c:v>
                </c:pt>
                <c:pt idx="1477">
                  <c:v>2.0341049999999998</c:v>
                </c:pt>
                <c:pt idx="1478">
                  <c:v>2.043247</c:v>
                </c:pt>
                <c:pt idx="1479">
                  <c:v>2.053274</c:v>
                </c:pt>
                <c:pt idx="1480">
                  <c:v>2.064187</c:v>
                </c:pt>
                <c:pt idx="1481">
                  <c:v>2.0759880000000002</c:v>
                </c:pt>
                <c:pt idx="1482">
                  <c:v>2.0886740000000001</c:v>
                </c:pt>
                <c:pt idx="1483">
                  <c:v>2.1022449999999999</c:v>
                </c:pt>
                <c:pt idx="1484">
                  <c:v>2.1166960000000001</c:v>
                </c:pt>
                <c:pt idx="1485">
                  <c:v>2.1320229999999998</c:v>
                </c:pt>
                <c:pt idx="1486">
                  <c:v>2.1482220000000001</c:v>
                </c:pt>
                <c:pt idx="1487">
                  <c:v>2.1652870000000002</c:v>
                </c:pt>
                <c:pt idx="1488">
                  <c:v>2.1832129999999998</c:v>
                </c:pt>
                <c:pt idx="1489">
                  <c:v>2.2019929999999999</c:v>
                </c:pt>
                <c:pt idx="1490">
                  <c:v>2.221622</c:v>
                </c:pt>
                <c:pt idx="1491">
                  <c:v>2.242092</c:v>
                </c:pt>
                <c:pt idx="1492">
                  <c:v>2.2633969999999999</c:v>
                </c:pt>
                <c:pt idx="1493">
                  <c:v>2.2855319999999999</c:v>
                </c:pt>
                <c:pt idx="1494">
                  <c:v>2.3084929999999999</c:v>
                </c:pt>
                <c:pt idx="1495">
                  <c:v>2.332274</c:v>
                </c:pt>
                <c:pt idx="1496">
                  <c:v>2.3568739999999999</c:v>
                </c:pt>
                <c:pt idx="1497">
                  <c:v>2.3822920000000001</c:v>
                </c:pt>
                <c:pt idx="1498">
                  <c:v>2.408528</c:v>
                </c:pt>
                <c:pt idx="1499">
                  <c:v>2.4355869999999999</c:v>
                </c:pt>
                <c:pt idx="1500">
                  <c:v>2.4634740000000002</c:v>
                </c:pt>
                <c:pt idx="1501">
                  <c:v>2.492197</c:v>
                </c:pt>
                <c:pt idx="1502">
                  <c:v>2.5217649999999998</c:v>
                </c:pt>
                <c:pt idx="1503">
                  <c:v>2.552187</c:v>
                </c:pt>
                <c:pt idx="1504">
                  <c:v>2.5834700000000002</c:v>
                </c:pt>
                <c:pt idx="1505">
                  <c:v>2.6156199999999998</c:v>
                </c:pt>
                <c:pt idx="1506">
                  <c:v>2.648638</c:v>
                </c:pt>
                <c:pt idx="1507">
                  <c:v>2.682525</c:v>
                </c:pt>
                <c:pt idx="1508">
                  <c:v>2.717279</c:v>
                </c:pt>
                <c:pt idx="1509">
                  <c:v>2.7528950000000001</c:v>
                </c:pt>
                <c:pt idx="1510">
                  <c:v>2.7893680000000001</c:v>
                </c:pt>
                <c:pt idx="1511">
                  <c:v>2.8266909999999998</c:v>
                </c:pt>
                <c:pt idx="1512">
                  <c:v>2.8648560000000001</c:v>
                </c:pt>
                <c:pt idx="1513">
                  <c:v>2.9038539999999999</c:v>
                </c:pt>
                <c:pt idx="1514">
                  <c:v>2.9436749999999998</c:v>
                </c:pt>
                <c:pt idx="1515">
                  <c:v>2.9843069999999998</c:v>
                </c:pt>
                <c:pt idx="1516">
                  <c:v>3.0257390000000002</c:v>
                </c:pt>
                <c:pt idx="1517">
                  <c:v>3.0679590000000001</c:v>
                </c:pt>
                <c:pt idx="1518">
                  <c:v>3.110954</c:v>
                </c:pt>
                <c:pt idx="1519">
                  <c:v>3.1547109999999998</c:v>
                </c:pt>
                <c:pt idx="1520">
                  <c:v>3.1992150000000001</c:v>
                </c:pt>
                <c:pt idx="1521">
                  <c:v>3.2444549999999999</c:v>
                </c:pt>
                <c:pt idx="1522">
                  <c:v>3.2904170000000001</c:v>
                </c:pt>
                <c:pt idx="1523">
                  <c:v>3.3370899999999999</c:v>
                </c:pt>
                <c:pt idx="1524">
                  <c:v>3.3844639999999999</c:v>
                </c:pt>
                <c:pt idx="1525">
                  <c:v>3.4325290000000002</c:v>
                </c:pt>
                <c:pt idx="1526">
                  <c:v>3.4812789999999998</c:v>
                </c:pt>
                <c:pt idx="1527">
                  <c:v>3.53071</c:v>
                </c:pt>
                <c:pt idx="1528">
                  <c:v>3.5808200000000001</c:v>
                </c:pt>
                <c:pt idx="1529">
                  <c:v>3.6316079999999999</c:v>
                </c:pt>
                <c:pt idx="1530">
                  <c:v>3.6830769999999999</c:v>
                </c:pt>
                <c:pt idx="1531">
                  <c:v>3.7352289999999999</c:v>
                </c:pt>
                <c:pt idx="1532">
                  <c:v>3.788068</c:v>
                </c:pt>
                <c:pt idx="1533">
                  <c:v>3.8415949999999999</c:v>
                </c:pt>
                <c:pt idx="1534">
                  <c:v>3.8958110000000001</c:v>
                </c:pt>
                <c:pt idx="1535">
                  <c:v>3.9507150000000002</c:v>
                </c:pt>
                <c:pt idx="1536">
                  <c:v>4.0063009999999997</c:v>
                </c:pt>
                <c:pt idx="1537">
                  <c:v>4.0625640000000001</c:v>
                </c:pt>
                <c:pt idx="1538">
                  <c:v>4.1194980000000001</c:v>
                </c:pt>
                <c:pt idx="1539">
                  <c:v>4.177092</c:v>
                </c:pt>
                <c:pt idx="1540">
                  <c:v>4.2353370000000004</c:v>
                </c:pt>
                <c:pt idx="1541">
                  <c:v>4.2942220000000004</c:v>
                </c:pt>
                <c:pt idx="1542">
                  <c:v>4.3537350000000004</c:v>
                </c:pt>
                <c:pt idx="1543">
                  <c:v>4.4138609999999998</c:v>
                </c:pt>
                <c:pt idx="1544">
                  <c:v>4.4745879999999998</c:v>
                </c:pt>
                <c:pt idx="1545">
                  <c:v>4.5358999999999998</c:v>
                </c:pt>
                <c:pt idx="1546">
                  <c:v>4.5977800000000002</c:v>
                </c:pt>
                <c:pt idx="1547">
                  <c:v>4.6602119999999996</c:v>
                </c:pt>
                <c:pt idx="1548">
                  <c:v>4.723179</c:v>
                </c:pt>
                <c:pt idx="1549">
                  <c:v>4.7866619999999998</c:v>
                </c:pt>
                <c:pt idx="1550">
                  <c:v>4.850644</c:v>
                </c:pt>
                <c:pt idx="1551">
                  <c:v>4.9151090000000002</c:v>
                </c:pt>
                <c:pt idx="1552">
                  <c:v>4.9800409999999999</c:v>
                </c:pt>
                <c:pt idx="1553">
                  <c:v>5.045426</c:v>
                </c:pt>
                <c:pt idx="1554">
                  <c:v>5.1112529999999996</c:v>
                </c:pt>
                <c:pt idx="1555">
                  <c:v>5.177511</c:v>
                </c:pt>
                <c:pt idx="1556">
                  <c:v>5.2441950000000004</c:v>
                </c:pt>
                <c:pt idx="1557">
                  <c:v>5.3112979999999999</c:v>
                </c:pt>
                <c:pt idx="1558">
                  <c:v>5.378819</c:v>
                </c:pt>
                <c:pt idx="1559">
                  <c:v>5.4467549999999996</c:v>
                </c:pt>
                <c:pt idx="1560">
                  <c:v>5.5151070000000004</c:v>
                </c:pt>
                <c:pt idx="1561">
                  <c:v>5.5838739999999998</c:v>
                </c:pt>
                <c:pt idx="1562">
                  <c:v>5.6530550000000002</c:v>
                </c:pt>
                <c:pt idx="1563">
                  <c:v>5.7226470000000003</c:v>
                </c:pt>
                <c:pt idx="1564">
                  <c:v>5.7926479999999998</c:v>
                </c:pt>
                <c:pt idx="1565">
                  <c:v>5.8630519999999997</c:v>
                </c:pt>
                <c:pt idx="1566">
                  <c:v>5.9338509999999998</c:v>
                </c:pt>
                <c:pt idx="1567">
                  <c:v>6.005039</c:v>
                </c:pt>
              </c:numCache>
            </c:numRef>
          </c:xVal>
          <c:yVal>
            <c:numRef>
              <c:f>Sheet1!$P$4:$P$1571</c:f>
              <c:numCache>
                <c:formatCode>0.00000000</c:formatCode>
                <c:ptCount val="1568"/>
                <c:pt idx="0">
                  <c:v>27.86031650515022</c:v>
                </c:pt>
                <c:pt idx="1">
                  <c:v>28.029056707963289</c:v>
                </c:pt>
                <c:pt idx="2">
                  <c:v>28.221216190012562</c:v>
                </c:pt>
                <c:pt idx="3">
                  <c:v>28.400211165738444</c:v>
                </c:pt>
                <c:pt idx="4">
                  <c:v>28.570327698363116</c:v>
                </c:pt>
                <c:pt idx="5">
                  <c:v>27.752809672057005</c:v>
                </c:pt>
                <c:pt idx="6">
                  <c:v>27.941914994190579</c:v>
                </c:pt>
                <c:pt idx="7">
                  <c:v>28.11779414947372</c:v>
                </c:pt>
                <c:pt idx="8">
                  <c:v>28.29722171431975</c:v>
                </c:pt>
                <c:pt idx="9">
                  <c:v>28.441666762138368</c:v>
                </c:pt>
                <c:pt idx="10">
                  <c:v>27.600814741026387</c:v>
                </c:pt>
                <c:pt idx="11">
                  <c:v>27.732400603964809</c:v>
                </c:pt>
                <c:pt idx="12">
                  <c:v>27.893540330137736</c:v>
                </c:pt>
                <c:pt idx="13">
                  <c:v>28.045458619954758</c:v>
                </c:pt>
                <c:pt idx="14">
                  <c:v>28.148585785445576</c:v>
                </c:pt>
                <c:pt idx="15">
                  <c:v>27.175733011027067</c:v>
                </c:pt>
                <c:pt idx="16">
                  <c:v>27.274945974199774</c:v>
                </c:pt>
                <c:pt idx="17">
                  <c:v>27.373620913104155</c:v>
                </c:pt>
                <c:pt idx="18">
                  <c:v>27.430539106014553</c:v>
                </c:pt>
                <c:pt idx="19">
                  <c:v>27.430641210914686</c:v>
                </c:pt>
                <c:pt idx="20">
                  <c:v>27.438244560623385</c:v>
                </c:pt>
                <c:pt idx="21">
                  <c:v>27.43401237639906</c:v>
                </c:pt>
                <c:pt idx="22">
                  <c:v>27.449039097958146</c:v>
                </c:pt>
                <c:pt idx="23">
                  <c:v>27.468051695351832</c:v>
                </c:pt>
                <c:pt idx="24">
                  <c:v>27.334279381740238</c:v>
                </c:pt>
                <c:pt idx="25">
                  <c:v>27.438024470978039</c:v>
                </c:pt>
                <c:pt idx="26">
                  <c:v>27.349266484267417</c:v>
                </c:pt>
                <c:pt idx="27">
                  <c:v>27.596006814598674</c:v>
                </c:pt>
                <c:pt idx="28">
                  <c:v>27.574141211891636</c:v>
                </c:pt>
                <c:pt idx="29">
                  <c:v>27.603923380965252</c:v>
                </c:pt>
                <c:pt idx="30">
                  <c:v>27.555251345304498</c:v>
                </c:pt>
                <c:pt idx="31">
                  <c:v>27.513100048788782</c:v>
                </c:pt>
                <c:pt idx="32">
                  <c:v>28.468049907220493</c:v>
                </c:pt>
                <c:pt idx="33">
                  <c:v>28.514375139281277</c:v>
                </c:pt>
                <c:pt idx="34">
                  <c:v>28.419293544801143</c:v>
                </c:pt>
                <c:pt idx="35">
                  <c:v>28.325765316463112</c:v>
                </c:pt>
                <c:pt idx="36">
                  <c:v>29.312910491769617</c:v>
                </c:pt>
                <c:pt idx="37">
                  <c:v>29.213163080617747</c:v>
                </c:pt>
                <c:pt idx="38">
                  <c:v>29.078700790422623</c:v>
                </c:pt>
                <c:pt idx="39">
                  <c:v>30.043078590835819</c:v>
                </c:pt>
                <c:pt idx="40">
                  <c:v>29.893484140348125</c:v>
                </c:pt>
                <c:pt idx="41">
                  <c:v>29.749876048156271</c:v>
                </c:pt>
                <c:pt idx="42">
                  <c:v>30.658331338017028</c:v>
                </c:pt>
                <c:pt idx="43">
                  <c:v>30.480055474147001</c:v>
                </c:pt>
                <c:pt idx="44">
                  <c:v>31.343383139042743</c:v>
                </c:pt>
                <c:pt idx="45">
                  <c:v>31.202070621366737</c:v>
                </c:pt>
                <c:pt idx="46">
                  <c:v>31.047259752909444</c:v>
                </c:pt>
                <c:pt idx="47">
                  <c:v>31.875482695490092</c:v>
                </c:pt>
                <c:pt idx="48">
                  <c:v>31.679662524665567</c:v>
                </c:pt>
                <c:pt idx="49">
                  <c:v>32.534282106643474</c:v>
                </c:pt>
                <c:pt idx="50">
                  <c:v>32.356155404150044</c:v>
                </c:pt>
                <c:pt idx="51">
                  <c:v>32.188713457411879</c:v>
                </c:pt>
                <c:pt idx="52">
                  <c:v>33.003560738306319</c:v>
                </c:pt>
                <c:pt idx="53">
                  <c:v>32.81429568880074</c:v>
                </c:pt>
                <c:pt idx="54">
                  <c:v>32.978218163462955</c:v>
                </c:pt>
                <c:pt idx="55">
                  <c:v>33.490768726690767</c:v>
                </c:pt>
                <c:pt idx="56">
                  <c:v>33.324046540961632</c:v>
                </c:pt>
                <c:pt idx="57">
                  <c:v>33.208118564961666</c:v>
                </c:pt>
                <c:pt idx="58">
                  <c:v>34.016979051894531</c:v>
                </c:pt>
                <c:pt idx="59">
                  <c:v>33.904369886232502</c:v>
                </c:pt>
                <c:pt idx="60">
                  <c:v>33.788335473080906</c:v>
                </c:pt>
                <c:pt idx="61">
                  <c:v>33.697477180557371</c:v>
                </c:pt>
                <c:pt idx="62">
                  <c:v>33.693347241245242</c:v>
                </c:pt>
                <c:pt idx="63">
                  <c:v>34.480530572347881</c:v>
                </c:pt>
                <c:pt idx="64">
                  <c:v>34.432408190239428</c:v>
                </c:pt>
                <c:pt idx="65">
                  <c:v>34.383598743816478</c:v>
                </c:pt>
                <c:pt idx="66">
                  <c:v>34.35647533636844</c:v>
                </c:pt>
                <c:pt idx="67">
                  <c:v>34.351165653374451</c:v>
                </c:pt>
                <c:pt idx="68">
                  <c:v>34.34013500180049</c:v>
                </c:pt>
                <c:pt idx="69">
                  <c:v>34.359340306858762</c:v>
                </c:pt>
                <c:pt idx="70">
                  <c:v>34.393096143213207</c:v>
                </c:pt>
                <c:pt idx="71">
                  <c:v>34.413443534147063</c:v>
                </c:pt>
                <c:pt idx="72">
                  <c:v>34.019931792158332</c:v>
                </c:pt>
                <c:pt idx="73">
                  <c:v>33.64283569447224</c:v>
                </c:pt>
                <c:pt idx="74">
                  <c:v>33.74471418362296</c:v>
                </c:pt>
                <c:pt idx="75">
                  <c:v>33.886397799458202</c:v>
                </c:pt>
                <c:pt idx="76">
                  <c:v>33.374415419729324</c:v>
                </c:pt>
                <c:pt idx="77">
                  <c:v>33.160781849183124</c:v>
                </c:pt>
                <c:pt idx="78">
                  <c:v>33.333592450899246</c:v>
                </c:pt>
                <c:pt idx="79">
                  <c:v>33.485652180942331</c:v>
                </c:pt>
                <c:pt idx="80">
                  <c:v>32.688427161555481</c:v>
                </c:pt>
                <c:pt idx="81">
                  <c:v>32.886430803747857</c:v>
                </c:pt>
                <c:pt idx="82">
                  <c:v>32.0971177087348</c:v>
                </c:pt>
                <c:pt idx="83">
                  <c:v>32.271200823441816</c:v>
                </c:pt>
                <c:pt idx="84">
                  <c:v>32.469213249977962</c:v>
                </c:pt>
                <c:pt idx="85">
                  <c:v>31.654581981449521</c:v>
                </c:pt>
                <c:pt idx="86">
                  <c:v>31.877782893521989</c:v>
                </c:pt>
                <c:pt idx="87">
                  <c:v>32.078933993886743</c:v>
                </c:pt>
                <c:pt idx="88">
                  <c:v>31.234867887526963</c:v>
                </c:pt>
                <c:pt idx="89">
                  <c:v>31.445761620351934</c:v>
                </c:pt>
                <c:pt idx="90">
                  <c:v>31.567558510826011</c:v>
                </c:pt>
                <c:pt idx="91">
                  <c:v>30.740962031800617</c:v>
                </c:pt>
                <c:pt idx="92">
                  <c:v>30.937525120595073</c:v>
                </c:pt>
                <c:pt idx="93">
                  <c:v>31.095276529798223</c:v>
                </c:pt>
                <c:pt idx="94">
                  <c:v>30.201457291780308</c:v>
                </c:pt>
                <c:pt idx="95">
                  <c:v>30.346130390977788</c:v>
                </c:pt>
                <c:pt idx="96">
                  <c:v>30.511027431774377</c:v>
                </c:pt>
                <c:pt idx="97">
                  <c:v>30.637581181496312</c:v>
                </c:pt>
                <c:pt idx="98">
                  <c:v>30.75641938531216</c:v>
                </c:pt>
                <c:pt idx="99">
                  <c:v>30.685595007582993</c:v>
                </c:pt>
                <c:pt idx="100">
                  <c:v>30.830813774554226</c:v>
                </c:pt>
                <c:pt idx="101">
                  <c:v>30.978849496723008</c:v>
                </c:pt>
                <c:pt idx="102">
                  <c:v>31.083443737660367</c:v>
                </c:pt>
                <c:pt idx="103">
                  <c:v>31.130771336874254</c:v>
                </c:pt>
                <c:pt idx="104">
                  <c:v>31.172449219298144</c:v>
                </c:pt>
                <c:pt idx="105">
                  <c:v>31.156058222442017</c:v>
                </c:pt>
                <c:pt idx="106">
                  <c:v>31.318734690205524</c:v>
                </c:pt>
                <c:pt idx="107">
                  <c:v>32.065130816711658</c:v>
                </c:pt>
                <c:pt idx="108">
                  <c:v>32.202241102953593</c:v>
                </c:pt>
                <c:pt idx="109">
                  <c:v>32.200128456053598</c:v>
                </c:pt>
                <c:pt idx="110">
                  <c:v>32.215326755732505</c:v>
                </c:pt>
                <c:pt idx="111">
                  <c:v>33.165312961716836</c:v>
                </c:pt>
                <c:pt idx="112">
                  <c:v>33.084057749780769</c:v>
                </c:pt>
                <c:pt idx="113">
                  <c:v>33.002143349957414</c:v>
                </c:pt>
                <c:pt idx="114">
                  <c:v>33.974520808912892</c:v>
                </c:pt>
                <c:pt idx="115">
                  <c:v>33.837877307345018</c:v>
                </c:pt>
                <c:pt idx="116">
                  <c:v>34.67795490591471</c:v>
                </c:pt>
                <c:pt idx="117">
                  <c:v>34.64150661635999</c:v>
                </c:pt>
                <c:pt idx="118">
                  <c:v>34.48825506379432</c:v>
                </c:pt>
                <c:pt idx="119">
                  <c:v>35.380061739688081</c:v>
                </c:pt>
                <c:pt idx="120">
                  <c:v>35.175104597343037</c:v>
                </c:pt>
                <c:pt idx="121">
                  <c:v>36.061029106318657</c:v>
                </c:pt>
                <c:pt idx="122">
                  <c:v>35.852574966491261</c:v>
                </c:pt>
                <c:pt idx="123">
                  <c:v>36.705720854545902</c:v>
                </c:pt>
                <c:pt idx="124">
                  <c:v>36.486471284386248</c:v>
                </c:pt>
                <c:pt idx="125">
                  <c:v>36.651553644507253</c:v>
                </c:pt>
                <c:pt idx="126">
                  <c:v>37.117448532852862</c:v>
                </c:pt>
                <c:pt idx="127">
                  <c:v>36.884268134989298</c:v>
                </c:pt>
                <c:pt idx="128">
                  <c:v>37.708856582137457</c:v>
                </c:pt>
                <c:pt idx="129">
                  <c:v>37.45488371933321</c:v>
                </c:pt>
                <c:pt idx="130">
                  <c:v>38.209395316909756</c:v>
                </c:pt>
                <c:pt idx="131">
                  <c:v>38.075049942459408</c:v>
                </c:pt>
                <c:pt idx="132">
                  <c:v>37.90305728139321</c:v>
                </c:pt>
                <c:pt idx="133">
                  <c:v>38.679986191057495</c:v>
                </c:pt>
                <c:pt idx="134">
                  <c:v>38.495803675488595</c:v>
                </c:pt>
                <c:pt idx="135">
                  <c:v>38.318497646867975</c:v>
                </c:pt>
                <c:pt idx="136">
                  <c:v>39.142339925001238</c:v>
                </c:pt>
                <c:pt idx="137">
                  <c:v>38.999941429995147</c:v>
                </c:pt>
                <c:pt idx="138">
                  <c:v>38.83917180995018</c:v>
                </c:pt>
                <c:pt idx="139">
                  <c:v>38.733575230342566</c:v>
                </c:pt>
                <c:pt idx="140">
                  <c:v>38.649948158219942</c:v>
                </c:pt>
                <c:pt idx="141">
                  <c:v>39.477091852295047</c:v>
                </c:pt>
                <c:pt idx="142">
                  <c:v>39.414783716062686</c:v>
                </c:pt>
                <c:pt idx="143">
                  <c:v>39.381654912913667</c:v>
                </c:pt>
                <c:pt idx="144">
                  <c:v>39.322678992970125</c:v>
                </c:pt>
                <c:pt idx="145">
                  <c:v>39.309952262365428</c:v>
                </c:pt>
                <c:pt idx="146">
                  <c:v>39.282793328942901</c:v>
                </c:pt>
                <c:pt idx="147">
                  <c:v>39.310167139425452</c:v>
                </c:pt>
                <c:pt idx="148">
                  <c:v>39.349507778600078</c:v>
                </c:pt>
                <c:pt idx="149">
                  <c:v>38.442302986977317</c:v>
                </c:pt>
                <c:pt idx="150">
                  <c:v>38.51369104271388</c:v>
                </c:pt>
                <c:pt idx="151">
                  <c:v>38.617600452427141</c:v>
                </c:pt>
                <c:pt idx="152">
                  <c:v>38.742397335109906</c:v>
                </c:pt>
                <c:pt idx="153">
                  <c:v>38.708060300524636</c:v>
                </c:pt>
                <c:pt idx="154">
                  <c:v>38.044366761483893</c:v>
                </c:pt>
                <c:pt idx="155">
                  <c:v>38.216978970834141</c:v>
                </c:pt>
                <c:pt idx="156">
                  <c:v>38.377006198427424</c:v>
                </c:pt>
                <c:pt idx="157">
                  <c:v>37.594847130261783</c:v>
                </c:pt>
                <c:pt idx="158">
                  <c:v>37.814831077517901</c:v>
                </c:pt>
                <c:pt idx="159">
                  <c:v>37.723962955293096</c:v>
                </c:pt>
                <c:pt idx="160">
                  <c:v>37.250551588781612</c:v>
                </c:pt>
                <c:pt idx="161">
                  <c:v>37.474958401178377</c:v>
                </c:pt>
                <c:pt idx="162">
                  <c:v>36.686637406982761</c:v>
                </c:pt>
                <c:pt idx="163">
                  <c:v>36.95972197094838</c:v>
                </c:pt>
                <c:pt idx="164">
                  <c:v>37.170161072766149</c:v>
                </c:pt>
                <c:pt idx="165">
                  <c:v>36.380143870717667</c:v>
                </c:pt>
                <c:pt idx="166">
                  <c:v>36.636314894024515</c:v>
                </c:pt>
                <c:pt idx="167">
                  <c:v>36.396751179818722</c:v>
                </c:pt>
                <c:pt idx="168">
                  <c:v>36.03693718409388</c:v>
                </c:pt>
                <c:pt idx="169">
                  <c:v>36.271233423523398</c:v>
                </c:pt>
                <c:pt idx="170">
                  <c:v>36.43668288876308</c:v>
                </c:pt>
                <c:pt idx="171">
                  <c:v>35.614695598973086</c:v>
                </c:pt>
                <c:pt idx="172">
                  <c:v>35.817381647845103</c:v>
                </c:pt>
                <c:pt idx="173">
                  <c:v>36.008414457178056</c:v>
                </c:pt>
                <c:pt idx="174">
                  <c:v>36.179748126863622</c:v>
                </c:pt>
                <c:pt idx="175">
                  <c:v>35.497082122038293</c:v>
                </c:pt>
                <c:pt idx="176">
                  <c:v>35.421226040619835</c:v>
                </c:pt>
                <c:pt idx="177">
                  <c:v>35.494257621197576</c:v>
                </c:pt>
                <c:pt idx="178">
                  <c:v>35.588329348108722</c:v>
                </c:pt>
                <c:pt idx="179">
                  <c:v>35.700025884465703</c:v>
                </c:pt>
                <c:pt idx="180">
                  <c:v>35.733928768951316</c:v>
                </c:pt>
                <c:pt idx="181">
                  <c:v>35.851021927824384</c:v>
                </c:pt>
                <c:pt idx="182">
                  <c:v>35.888105564233896</c:v>
                </c:pt>
                <c:pt idx="183">
                  <c:v>36.059962692667845</c:v>
                </c:pt>
                <c:pt idx="184">
                  <c:v>37.001154183917699</c:v>
                </c:pt>
                <c:pt idx="185">
                  <c:v>36.991358830701429</c:v>
                </c:pt>
                <c:pt idx="186">
                  <c:v>36.950526024738501</c:v>
                </c:pt>
                <c:pt idx="187">
                  <c:v>36.872561070601435</c:v>
                </c:pt>
                <c:pt idx="188">
                  <c:v>36.955046181348521</c:v>
                </c:pt>
                <c:pt idx="189">
                  <c:v>37.84896507095371</c:v>
                </c:pt>
                <c:pt idx="190">
                  <c:v>37.75031816496363</c:v>
                </c:pt>
                <c:pt idx="191">
                  <c:v>37.636124484167937</c:v>
                </c:pt>
                <c:pt idx="192">
                  <c:v>38.607431400986613</c:v>
                </c:pt>
                <c:pt idx="193">
                  <c:v>38.453983354697264</c:v>
                </c:pt>
                <c:pt idx="194">
                  <c:v>38.401908708633002</c:v>
                </c:pt>
                <c:pt idx="195">
                  <c:v>39.220236106254418</c:v>
                </c:pt>
                <c:pt idx="196">
                  <c:v>39.026568116529006</c:v>
                </c:pt>
                <c:pt idx="197">
                  <c:v>39.92197720595906</c:v>
                </c:pt>
                <c:pt idx="198">
                  <c:v>39.699082824072079</c:v>
                </c:pt>
                <c:pt idx="199">
                  <c:v>40.54911437792039</c:v>
                </c:pt>
                <c:pt idx="200">
                  <c:v>40.326985849116966</c:v>
                </c:pt>
                <c:pt idx="201">
                  <c:v>40.746547808538395</c:v>
                </c:pt>
                <c:pt idx="202">
                  <c:v>40.908635379857195</c:v>
                </c:pt>
                <c:pt idx="203">
                  <c:v>40.673840731394478</c:v>
                </c:pt>
                <c:pt idx="204">
                  <c:v>41.468057071138659</c:v>
                </c:pt>
                <c:pt idx="205">
                  <c:v>41.224361195873058</c:v>
                </c:pt>
                <c:pt idx="206">
                  <c:v>42.011739948747248</c:v>
                </c:pt>
                <c:pt idx="207">
                  <c:v>41.753827386028327</c:v>
                </c:pt>
                <c:pt idx="208">
                  <c:v>42.535220134386165</c:v>
                </c:pt>
                <c:pt idx="209">
                  <c:v>42.3045948830611</c:v>
                </c:pt>
                <c:pt idx="210">
                  <c:v>42.135742867927966</c:v>
                </c:pt>
                <c:pt idx="211">
                  <c:v>42.871754081771705</c:v>
                </c:pt>
                <c:pt idx="212">
                  <c:v>42.635823315827516</c:v>
                </c:pt>
                <c:pt idx="213">
                  <c:v>42.508654822296606</c:v>
                </c:pt>
                <c:pt idx="214">
                  <c:v>43.277731091816271</c:v>
                </c:pt>
                <c:pt idx="215">
                  <c:v>43.097834122467653</c:v>
                </c:pt>
                <c:pt idx="216">
                  <c:v>42.93467708905149</c:v>
                </c:pt>
                <c:pt idx="217">
                  <c:v>43.420255901078818</c:v>
                </c:pt>
                <c:pt idx="218">
                  <c:v>43.647223987105683</c:v>
                </c:pt>
                <c:pt idx="219">
                  <c:v>43.563481690661845</c:v>
                </c:pt>
                <c:pt idx="220">
                  <c:v>43.454789143858157</c:v>
                </c:pt>
                <c:pt idx="221">
                  <c:v>43.393738549001469</c:v>
                </c:pt>
                <c:pt idx="222">
                  <c:v>43.330751981583724</c:v>
                </c:pt>
                <c:pt idx="223">
                  <c:v>43.299251847018617</c:v>
                </c:pt>
                <c:pt idx="224">
                  <c:v>43.288300027304352</c:v>
                </c:pt>
                <c:pt idx="225">
                  <c:v>43.300284818570709</c:v>
                </c:pt>
                <c:pt idx="226">
                  <c:v>43.337613565124052</c:v>
                </c:pt>
                <c:pt idx="227">
                  <c:v>43.39452956704919</c:v>
                </c:pt>
                <c:pt idx="228">
                  <c:v>43.487299266463531</c:v>
                </c:pt>
                <c:pt idx="229">
                  <c:v>42.831243202637566</c:v>
                </c:pt>
                <c:pt idx="230">
                  <c:v>42.729777514805164</c:v>
                </c:pt>
                <c:pt idx="231">
                  <c:v>42.884392601349965</c:v>
                </c:pt>
                <c:pt idx="232">
                  <c:v>43.055016402891852</c:v>
                </c:pt>
                <c:pt idx="233">
                  <c:v>42.263425143683506</c:v>
                </c:pt>
                <c:pt idx="234">
                  <c:v>42.446569571153539</c:v>
                </c:pt>
                <c:pt idx="235">
                  <c:v>42.681596738044526</c:v>
                </c:pt>
                <c:pt idx="236">
                  <c:v>41.900049828348152</c:v>
                </c:pt>
                <c:pt idx="237">
                  <c:v>42.143394005809668</c:v>
                </c:pt>
                <c:pt idx="238">
                  <c:v>41.493204038756332</c:v>
                </c:pt>
                <c:pt idx="239">
                  <c:v>41.638168430691024</c:v>
                </c:pt>
                <c:pt idx="240">
                  <c:v>41.897051096583674</c:v>
                </c:pt>
                <c:pt idx="241">
                  <c:v>41.13143452101361</c:v>
                </c:pt>
                <c:pt idx="242">
                  <c:v>41.423517698921849</c:v>
                </c:pt>
                <c:pt idx="243">
                  <c:v>40.677661302869467</c:v>
                </c:pt>
                <c:pt idx="244">
                  <c:v>40.933978447914939</c:v>
                </c:pt>
                <c:pt idx="245">
                  <c:v>41.207729444932284</c:v>
                </c:pt>
                <c:pt idx="246">
                  <c:v>40.39791676856273</c:v>
                </c:pt>
                <c:pt idx="247">
                  <c:v>40.669178166460512</c:v>
                </c:pt>
                <c:pt idx="248">
                  <c:v>40.653732059112457</c:v>
                </c:pt>
                <c:pt idx="249">
                  <c:v>40.062459181129867</c:v>
                </c:pt>
                <c:pt idx="250">
                  <c:v>40.281760867151988</c:v>
                </c:pt>
                <c:pt idx="251">
                  <c:v>40.49462942629112</c:v>
                </c:pt>
                <c:pt idx="252">
                  <c:v>39.616890064493241</c:v>
                </c:pt>
                <c:pt idx="253">
                  <c:v>39.780827071508938</c:v>
                </c:pt>
                <c:pt idx="254">
                  <c:v>39.952738476824543</c:v>
                </c:pt>
                <c:pt idx="255">
                  <c:v>40.099171894768475</c:v>
                </c:pt>
                <c:pt idx="256">
                  <c:v>40.244560462156933</c:v>
                </c:pt>
                <c:pt idx="257">
                  <c:v>40.322967165605441</c:v>
                </c:pt>
                <c:pt idx="258">
                  <c:v>40.425138998891569</c:v>
                </c:pt>
                <c:pt idx="259">
                  <c:v>40.4431133213047</c:v>
                </c:pt>
                <c:pt idx="260">
                  <c:v>40.503125383606843</c:v>
                </c:pt>
                <c:pt idx="261">
                  <c:v>40.558207422529229</c:v>
                </c:pt>
                <c:pt idx="262">
                  <c:v>40.534095307785918</c:v>
                </c:pt>
                <c:pt idx="263">
                  <c:v>40.513937351183003</c:v>
                </c:pt>
                <c:pt idx="264">
                  <c:v>40.510759056769665</c:v>
                </c:pt>
                <c:pt idx="265">
                  <c:v>41.547140381489228</c:v>
                </c:pt>
                <c:pt idx="266">
                  <c:v>41.464141521668019</c:v>
                </c:pt>
                <c:pt idx="267">
                  <c:v>41.368836505758914</c:v>
                </c:pt>
                <c:pt idx="268">
                  <c:v>41.242621576523661</c:v>
                </c:pt>
                <c:pt idx="269">
                  <c:v>41.099380768691887</c:v>
                </c:pt>
                <c:pt idx="270">
                  <c:v>40.940148728951449</c:v>
                </c:pt>
                <c:pt idx="271">
                  <c:v>40.766078827715987</c:v>
                </c:pt>
                <c:pt idx="272">
                  <c:v>42.868278865025481</c:v>
                </c:pt>
                <c:pt idx="273">
                  <c:v>43.275638624803285</c:v>
                </c:pt>
                <c:pt idx="274">
                  <c:v>43.56458918868001</c:v>
                </c:pt>
                <c:pt idx="275">
                  <c:v>43.344468453335509</c:v>
                </c:pt>
                <c:pt idx="276">
                  <c:v>44.189626577312218</c:v>
                </c:pt>
                <c:pt idx="277">
                  <c:v>43.965615040394319</c:v>
                </c:pt>
                <c:pt idx="278">
                  <c:v>44.772428309379272</c:v>
                </c:pt>
                <c:pt idx="279">
                  <c:v>44.513520880919387</c:v>
                </c:pt>
                <c:pt idx="280">
                  <c:v>45.306380998405736</c:v>
                </c:pt>
                <c:pt idx="281">
                  <c:v>45.085868700162607</c:v>
                </c:pt>
                <c:pt idx="282">
                  <c:v>45.810881189897529</c:v>
                </c:pt>
                <c:pt idx="283">
                  <c:v>45.527398340650358</c:v>
                </c:pt>
                <c:pt idx="284">
                  <c:v>46.293956451966572</c:v>
                </c:pt>
                <c:pt idx="285">
                  <c:v>46.014647715133918</c:v>
                </c:pt>
                <c:pt idx="286">
                  <c:v>46.758431423863705</c:v>
                </c:pt>
                <c:pt idx="287">
                  <c:v>46.513396123774747</c:v>
                </c:pt>
                <c:pt idx="288">
                  <c:v>46.873069730507645</c:v>
                </c:pt>
                <c:pt idx="289">
                  <c:v>47.03854129128878</c:v>
                </c:pt>
                <c:pt idx="290">
                  <c:v>46.788806015907248</c:v>
                </c:pt>
                <c:pt idx="291">
                  <c:v>47.571765541557255</c:v>
                </c:pt>
                <c:pt idx="292">
                  <c:v>47.360843119910101</c:v>
                </c:pt>
                <c:pt idx="293">
                  <c:v>47.16719829243673</c:v>
                </c:pt>
                <c:pt idx="294">
                  <c:v>46.991725972896752</c:v>
                </c:pt>
                <c:pt idx="295">
                  <c:v>47.774135885056282</c:v>
                </c:pt>
                <c:pt idx="296">
                  <c:v>47.684600431663725</c:v>
                </c:pt>
                <c:pt idx="297">
                  <c:v>47.559921902227678</c:v>
                </c:pt>
                <c:pt idx="298">
                  <c:v>47.456508129164561</c:v>
                </c:pt>
                <c:pt idx="299">
                  <c:v>47.374786064493335</c:v>
                </c:pt>
                <c:pt idx="300">
                  <c:v>47.31509030477919</c:v>
                </c:pt>
                <c:pt idx="301">
                  <c:v>47.277664470022025</c:v>
                </c:pt>
                <c:pt idx="302">
                  <c:v>47.262661598964989</c:v>
                </c:pt>
                <c:pt idx="303">
                  <c:v>47.272362747634517</c:v>
                </c:pt>
                <c:pt idx="304">
                  <c:v>47.320807069514323</c:v>
                </c:pt>
                <c:pt idx="305">
                  <c:v>47.374600911383972</c:v>
                </c:pt>
                <c:pt idx="306">
                  <c:v>47.46100367743005</c:v>
                </c:pt>
                <c:pt idx="307">
                  <c:v>46.628756403962818</c:v>
                </c:pt>
                <c:pt idx="308">
                  <c:v>46.72017423295484</c:v>
                </c:pt>
                <c:pt idx="309">
                  <c:v>46.897486231766848</c:v>
                </c:pt>
                <c:pt idx="310">
                  <c:v>47.046177675589917</c:v>
                </c:pt>
                <c:pt idx="311">
                  <c:v>46.278351375220709</c:v>
                </c:pt>
                <c:pt idx="312">
                  <c:v>46.507519343056458</c:v>
                </c:pt>
                <c:pt idx="313">
                  <c:v>46.579698057795355</c:v>
                </c:pt>
                <c:pt idx="314">
                  <c:v>45.991411503458522</c:v>
                </c:pt>
                <c:pt idx="315">
                  <c:v>46.269356167207754</c:v>
                </c:pt>
                <c:pt idx="316">
                  <c:v>45.534246627452177</c:v>
                </c:pt>
                <c:pt idx="317">
                  <c:v>45.644084361750913</c:v>
                </c:pt>
                <c:pt idx="318">
                  <c:v>45.631264632491643</c:v>
                </c:pt>
                <c:pt idx="319">
                  <c:v>45.701276261825235</c:v>
                </c:pt>
                <c:pt idx="320">
                  <c:v>45.742528592686433</c:v>
                </c:pt>
                <c:pt idx="321">
                  <c:v>45.807417144154769</c:v>
                </c:pt>
                <c:pt idx="322">
                  <c:v>45.866863855817016</c:v>
                </c:pt>
                <c:pt idx="323">
                  <c:v>45.909416225791283</c:v>
                </c:pt>
                <c:pt idx="324">
                  <c:v>45.986765629062376</c:v>
                </c:pt>
                <c:pt idx="325">
                  <c:v>46.047221855189242</c:v>
                </c:pt>
                <c:pt idx="326">
                  <c:v>45.684362658427858</c:v>
                </c:pt>
                <c:pt idx="327">
                  <c:v>45.13809534138035</c:v>
                </c:pt>
                <c:pt idx="328">
                  <c:v>45.184649469434142</c:v>
                </c:pt>
                <c:pt idx="329">
                  <c:v>45.246170221043961</c:v>
                </c:pt>
                <c:pt idx="330">
                  <c:v>45.288679151881318</c:v>
                </c:pt>
                <c:pt idx="331">
                  <c:v>45.349208556238288</c:v>
                </c:pt>
                <c:pt idx="332">
                  <c:v>45.409778383086255</c:v>
                </c:pt>
                <c:pt idx="333">
                  <c:v>45.470651862012765</c:v>
                </c:pt>
                <c:pt idx="334">
                  <c:v>45.531566115183459</c:v>
                </c:pt>
                <c:pt idx="335">
                  <c:v>45.592609003468489</c:v>
                </c:pt>
                <c:pt idx="336">
                  <c:v>45.647907235747013</c:v>
                </c:pt>
                <c:pt idx="337">
                  <c:v>45.703230586497746</c:v>
                </c:pt>
                <c:pt idx="338">
                  <c:v>45.728779954346528</c:v>
                </c:pt>
                <c:pt idx="339">
                  <c:v>45.61679886787001</c:v>
                </c:pt>
                <c:pt idx="340">
                  <c:v>44.838651696057035</c:v>
                </c:pt>
                <c:pt idx="341">
                  <c:v>44.910785638221249</c:v>
                </c:pt>
                <c:pt idx="342">
                  <c:v>44.940925244329975</c:v>
                </c:pt>
                <c:pt idx="343">
                  <c:v>45.001026372280698</c:v>
                </c:pt>
                <c:pt idx="344">
                  <c:v>45.061167661089861</c:v>
                </c:pt>
                <c:pt idx="345">
                  <c:v>45.127296394656852</c:v>
                </c:pt>
                <c:pt idx="346">
                  <c:v>45.181311431737349</c:v>
                </c:pt>
                <c:pt idx="347">
                  <c:v>45.241313568602138</c:v>
                </c:pt>
                <c:pt idx="348">
                  <c:v>45.301268976925265</c:v>
                </c:pt>
                <c:pt idx="349">
                  <c:v>45.361090883289819</c:v>
                </c:pt>
                <c:pt idx="350">
                  <c:v>45.402557810594978</c:v>
                </c:pt>
                <c:pt idx="351">
                  <c:v>45.462174475515006</c:v>
                </c:pt>
                <c:pt idx="352">
                  <c:v>45.521570043285827</c:v>
                </c:pt>
                <c:pt idx="353">
                  <c:v>44.965063001790845</c:v>
                </c:pt>
                <c:pt idx="354">
                  <c:v>44.577389511585984</c:v>
                </c:pt>
                <c:pt idx="355">
                  <c:v>44.616881883398101</c:v>
                </c:pt>
                <c:pt idx="356">
                  <c:v>44.686500147419117</c:v>
                </c:pt>
                <c:pt idx="357">
                  <c:v>44.743758614435592</c:v>
                </c:pt>
                <c:pt idx="358">
                  <c:v>44.788439875590988</c:v>
                </c:pt>
                <c:pt idx="359">
                  <c:v>44.838930592975878</c:v>
                </c:pt>
                <c:pt idx="360">
                  <c:v>44.901576106261231</c:v>
                </c:pt>
                <c:pt idx="361">
                  <c:v>44.957771878794844</c:v>
                </c:pt>
                <c:pt idx="362">
                  <c:v>45.001326448608218</c:v>
                </c:pt>
                <c:pt idx="363">
                  <c:v>45.063155447371351</c:v>
                </c:pt>
                <c:pt idx="364">
                  <c:v>45.118509847214568</c:v>
                </c:pt>
                <c:pt idx="365">
                  <c:v>45.179661841900284</c:v>
                </c:pt>
                <c:pt idx="366">
                  <c:v>45.215728740563627</c:v>
                </c:pt>
                <c:pt idx="367">
                  <c:v>45.270058289827546</c:v>
                </c:pt>
                <c:pt idx="368">
                  <c:v>45.187311334288054</c:v>
                </c:pt>
                <c:pt idx="369">
                  <c:v>44.861344953477172</c:v>
                </c:pt>
                <c:pt idx="370">
                  <c:v>44.347186319952435</c:v>
                </c:pt>
                <c:pt idx="371">
                  <c:v>44.413720626936353</c:v>
                </c:pt>
                <c:pt idx="372">
                  <c:v>44.437372804875814</c:v>
                </c:pt>
                <c:pt idx="373">
                  <c:v>44.481819574694924</c:v>
                </c:pt>
                <c:pt idx="374">
                  <c:v>44.532118513166296</c:v>
                </c:pt>
                <c:pt idx="375">
                  <c:v>44.594469372731716</c:v>
                </c:pt>
                <c:pt idx="376">
                  <c:v>44.625023113761841</c:v>
                </c:pt>
                <c:pt idx="377">
                  <c:v>44.680250894806598</c:v>
                </c:pt>
                <c:pt idx="378">
                  <c:v>44.728648238780607</c:v>
                </c:pt>
                <c:pt idx="379">
                  <c:v>44.776568107917207</c:v>
                </c:pt>
                <c:pt idx="380">
                  <c:v>44.824093683133839</c:v>
                </c:pt>
                <c:pt idx="381">
                  <c:v>44.870972195138904</c:v>
                </c:pt>
                <c:pt idx="382">
                  <c:v>44.917370744100658</c:v>
                </c:pt>
                <c:pt idx="383">
                  <c:v>44.956971937648376</c:v>
                </c:pt>
                <c:pt idx="384">
                  <c:v>45.008640671524141</c:v>
                </c:pt>
                <c:pt idx="385">
                  <c:v>45.047096950086043</c:v>
                </c:pt>
                <c:pt idx="386">
                  <c:v>45.084973354301965</c:v>
                </c:pt>
                <c:pt idx="387">
                  <c:v>45.122269244677163</c:v>
                </c:pt>
                <c:pt idx="388">
                  <c:v>45.1842903912477</c:v>
                </c:pt>
                <c:pt idx="389">
                  <c:v>45.194948475596334</c:v>
                </c:pt>
                <c:pt idx="390">
                  <c:v>45.192257824036894</c:v>
                </c:pt>
                <c:pt idx="391">
                  <c:v>45.271663544135421</c:v>
                </c:pt>
                <c:pt idx="392">
                  <c:v>45.331284338741639</c:v>
                </c:pt>
                <c:pt idx="393">
                  <c:v>45.084288508063132</c:v>
                </c:pt>
                <c:pt idx="394">
                  <c:v>45.28288640841626</c:v>
                </c:pt>
                <c:pt idx="395">
                  <c:v>45.174497518352304</c:v>
                </c:pt>
                <c:pt idx="396">
                  <c:v>44.406736042166621</c:v>
                </c:pt>
                <c:pt idx="397">
                  <c:v>44.443162001466739</c:v>
                </c:pt>
                <c:pt idx="398">
                  <c:v>44.446925231708988</c:v>
                </c:pt>
                <c:pt idx="399">
                  <c:v>44.481949965019957</c:v>
                </c:pt>
                <c:pt idx="400">
                  <c:v>44.522740551117259</c:v>
                </c:pt>
                <c:pt idx="401">
                  <c:v>44.557175700088486</c:v>
                </c:pt>
                <c:pt idx="402">
                  <c:v>44.582888343894979</c:v>
                </c:pt>
                <c:pt idx="403">
                  <c:v>44.634435791728023</c:v>
                </c:pt>
                <c:pt idx="404">
                  <c:v>44.653199626492054</c:v>
                </c:pt>
                <c:pt idx="405">
                  <c:v>44.67112850984411</c:v>
                </c:pt>
                <c:pt idx="406">
                  <c:v>44.714068522600229</c:v>
                </c:pt>
                <c:pt idx="407">
                  <c:v>44.736954687776695</c:v>
                </c:pt>
                <c:pt idx="408">
                  <c:v>44.888163199277841</c:v>
                </c:pt>
                <c:pt idx="409">
                  <c:v>44.780575415024728</c:v>
                </c:pt>
                <c:pt idx="410">
                  <c:v>44.820597729189892</c:v>
                </c:pt>
                <c:pt idx="411">
                  <c:v>44.859814021883388</c:v>
                </c:pt>
                <c:pt idx="412">
                  <c:v>44.862004703867683</c:v>
                </c:pt>
                <c:pt idx="413">
                  <c:v>44.884326701271782</c:v>
                </c:pt>
                <c:pt idx="414">
                  <c:v>44.914783520942592</c:v>
                </c:pt>
                <c:pt idx="415">
                  <c:v>44.944506218665325</c:v>
                </c:pt>
                <c:pt idx="416">
                  <c:v>44.973410787597842</c:v>
                </c:pt>
                <c:pt idx="417">
                  <c:v>45.10519741429642</c:v>
                </c:pt>
                <c:pt idx="418">
                  <c:v>44.99642319818539</c:v>
                </c:pt>
                <c:pt idx="419">
                  <c:v>45.035910846887553</c:v>
                </c:pt>
                <c:pt idx="420">
                  <c:v>45.04862840465632</c:v>
                </c:pt>
                <c:pt idx="421">
                  <c:v>45.060512993607134</c:v>
                </c:pt>
                <c:pt idx="422">
                  <c:v>45.104478146009157</c:v>
                </c:pt>
                <c:pt idx="423">
                  <c:v>45.302699924874503</c:v>
                </c:pt>
                <c:pt idx="424">
                  <c:v>45.45524328170189</c:v>
                </c:pt>
                <c:pt idx="425">
                  <c:v>45.320871517131543</c:v>
                </c:pt>
                <c:pt idx="426">
                  <c:v>46.050612776203465</c:v>
                </c:pt>
                <c:pt idx="427">
                  <c:v>46.259463748381499</c:v>
                </c:pt>
                <c:pt idx="428">
                  <c:v>46.285356971998908</c:v>
                </c:pt>
                <c:pt idx="429">
                  <c:v>46.303896232387729</c:v>
                </c:pt>
                <c:pt idx="430">
                  <c:v>46.334523670424012</c:v>
                </c:pt>
                <c:pt idx="431">
                  <c:v>46.338257439654768</c:v>
                </c:pt>
                <c:pt idx="432">
                  <c:v>46.341135717719531</c:v>
                </c:pt>
                <c:pt idx="433">
                  <c:v>46.356188665088375</c:v>
                </c:pt>
                <c:pt idx="434">
                  <c:v>46.383422898506751</c:v>
                </c:pt>
                <c:pt idx="435">
                  <c:v>46.396689821146069</c:v>
                </c:pt>
                <c:pt idx="436">
                  <c:v>46.395983154331127</c:v>
                </c:pt>
                <c:pt idx="437">
                  <c:v>46.387987645476542</c:v>
                </c:pt>
                <c:pt idx="438">
                  <c:v>46.411645888093943</c:v>
                </c:pt>
                <c:pt idx="439">
                  <c:v>46.414893809699315</c:v>
                </c:pt>
                <c:pt idx="440">
                  <c:v>46.410681666822384</c:v>
                </c:pt>
                <c:pt idx="441">
                  <c:v>46.412134553190825</c:v>
                </c:pt>
                <c:pt idx="442">
                  <c:v>46.451768684961046</c:v>
                </c:pt>
                <c:pt idx="443">
                  <c:v>46.41239094726356</c:v>
                </c:pt>
                <c:pt idx="444">
                  <c:v>46.430669012995182</c:v>
                </c:pt>
                <c:pt idx="445">
                  <c:v>46.441656479314226</c:v>
                </c:pt>
                <c:pt idx="446">
                  <c:v>47.051477467906622</c:v>
                </c:pt>
                <c:pt idx="447">
                  <c:v>47.211673254601884</c:v>
                </c:pt>
                <c:pt idx="448">
                  <c:v>47.525064943089205</c:v>
                </c:pt>
                <c:pt idx="449">
                  <c:v>47.564821748248434</c:v>
                </c:pt>
                <c:pt idx="450">
                  <c:v>47.558163891774775</c:v>
                </c:pt>
                <c:pt idx="451">
                  <c:v>47.524481661871079</c:v>
                </c:pt>
                <c:pt idx="452">
                  <c:v>47.542046800661097</c:v>
                </c:pt>
                <c:pt idx="453">
                  <c:v>47.532675617845499</c:v>
                </c:pt>
                <c:pt idx="454">
                  <c:v>47.52234211340712</c:v>
                </c:pt>
                <c:pt idx="455">
                  <c:v>47.511134158451178</c:v>
                </c:pt>
                <c:pt idx="456">
                  <c:v>47.492543793868158</c:v>
                </c:pt>
                <c:pt idx="457">
                  <c:v>47.466576667505393</c:v>
                </c:pt>
                <c:pt idx="458">
                  <c:v>47.478683875250375</c:v>
                </c:pt>
                <c:pt idx="459">
                  <c:v>47.489989758424095</c:v>
                </c:pt>
                <c:pt idx="460">
                  <c:v>47.736711829639596</c:v>
                </c:pt>
                <c:pt idx="461">
                  <c:v>48.342502337925517</c:v>
                </c:pt>
                <c:pt idx="462">
                  <c:v>48.525236469321413</c:v>
                </c:pt>
                <c:pt idx="463">
                  <c:v>48.551980950854151</c:v>
                </c:pt>
                <c:pt idx="464">
                  <c:v>48.532362785596632</c:v>
                </c:pt>
                <c:pt idx="465">
                  <c:v>48.511942606402236</c:v>
                </c:pt>
                <c:pt idx="466">
                  <c:v>48.490541855918764</c:v>
                </c:pt>
                <c:pt idx="467">
                  <c:v>48.487786502644326</c:v>
                </c:pt>
                <c:pt idx="468">
                  <c:v>48.529475886009877</c:v>
                </c:pt>
                <c:pt idx="469">
                  <c:v>48.447171283069196</c:v>
                </c:pt>
                <c:pt idx="470">
                  <c:v>48.461213214224159</c:v>
                </c:pt>
                <c:pt idx="471">
                  <c:v>49.237674408506884</c:v>
                </c:pt>
                <c:pt idx="472">
                  <c:v>49.514614059633857</c:v>
                </c:pt>
                <c:pt idx="473">
                  <c:v>49.480138198949994</c:v>
                </c:pt>
                <c:pt idx="474">
                  <c:v>49.464228485549135</c:v>
                </c:pt>
                <c:pt idx="475">
                  <c:v>49.428034305262486</c:v>
                </c:pt>
                <c:pt idx="476">
                  <c:v>49.397484074060493</c:v>
                </c:pt>
                <c:pt idx="477">
                  <c:v>49.372566587929342</c:v>
                </c:pt>
                <c:pt idx="478">
                  <c:v>49.33394425391257</c:v>
                </c:pt>
                <c:pt idx="479">
                  <c:v>49.322958247647996</c:v>
                </c:pt>
                <c:pt idx="480">
                  <c:v>49.562992870892941</c:v>
                </c:pt>
                <c:pt idx="481">
                  <c:v>50.376761004649829</c:v>
                </c:pt>
                <c:pt idx="482">
                  <c:v>50.372639719009157</c:v>
                </c:pt>
                <c:pt idx="483">
                  <c:v>50.323695961328021</c:v>
                </c:pt>
                <c:pt idx="484">
                  <c:v>50.291400523096563</c:v>
                </c:pt>
                <c:pt idx="485">
                  <c:v>50.239934671974254</c:v>
                </c:pt>
                <c:pt idx="486">
                  <c:v>50.200473238090055</c:v>
                </c:pt>
                <c:pt idx="487">
                  <c:v>50.182246135786833</c:v>
                </c:pt>
                <c:pt idx="488">
                  <c:v>50.170607015494475</c:v>
                </c:pt>
                <c:pt idx="489">
                  <c:v>50.997804157592675</c:v>
                </c:pt>
                <c:pt idx="490">
                  <c:v>50.992854135757618</c:v>
                </c:pt>
                <c:pt idx="491">
                  <c:v>51.106498639741652</c:v>
                </c:pt>
                <c:pt idx="492">
                  <c:v>50.910423294903772</c:v>
                </c:pt>
                <c:pt idx="493">
                  <c:v>51.018016718929012</c:v>
                </c:pt>
                <c:pt idx="494">
                  <c:v>51.054419462570117</c:v>
                </c:pt>
                <c:pt idx="495">
                  <c:v>51.420489490940128</c:v>
                </c:pt>
                <c:pt idx="496">
                  <c:v>51.607271757782065</c:v>
                </c:pt>
                <c:pt idx="497">
                  <c:v>51.716842624552086</c:v>
                </c:pt>
                <c:pt idx="498">
                  <c:v>51.736740120437375</c:v>
                </c:pt>
                <c:pt idx="499">
                  <c:v>51.863376766061712</c:v>
                </c:pt>
                <c:pt idx="500">
                  <c:v>51.906889255143675</c:v>
                </c:pt>
                <c:pt idx="501">
                  <c:v>51.829416947275931</c:v>
                </c:pt>
                <c:pt idx="502">
                  <c:v>52.111208743681971</c:v>
                </c:pt>
                <c:pt idx="503">
                  <c:v>52.157916315402943</c:v>
                </c:pt>
                <c:pt idx="504">
                  <c:v>52.525889589246887</c:v>
                </c:pt>
                <c:pt idx="505">
                  <c:v>52.459615460541052</c:v>
                </c:pt>
                <c:pt idx="506">
                  <c:v>52.514917345354327</c:v>
                </c:pt>
                <c:pt idx="507">
                  <c:v>52.558656209358695</c:v>
                </c:pt>
                <c:pt idx="508">
                  <c:v>52.563887701049651</c:v>
                </c:pt>
                <c:pt idx="509">
                  <c:v>52.618637005386972</c:v>
                </c:pt>
                <c:pt idx="510">
                  <c:v>53.066809550357753</c:v>
                </c:pt>
                <c:pt idx="511">
                  <c:v>52.979644995243362</c:v>
                </c:pt>
                <c:pt idx="512">
                  <c:v>53.171449351686718</c:v>
                </c:pt>
                <c:pt idx="513">
                  <c:v>53.129141207578328</c:v>
                </c:pt>
                <c:pt idx="514">
                  <c:v>53.31047360053546</c:v>
                </c:pt>
                <c:pt idx="515">
                  <c:v>53.279231287275046</c:v>
                </c:pt>
                <c:pt idx="516">
                  <c:v>53.375977650916603</c:v>
                </c:pt>
                <c:pt idx="517">
                  <c:v>53.364202515886916</c:v>
                </c:pt>
                <c:pt idx="518">
                  <c:v>53.844713239909332</c:v>
                </c:pt>
                <c:pt idx="519">
                  <c:v>53.92939520143819</c:v>
                </c:pt>
                <c:pt idx="520">
                  <c:v>53.993667465541563</c:v>
                </c:pt>
                <c:pt idx="521">
                  <c:v>53.933712737166303</c:v>
                </c:pt>
                <c:pt idx="522">
                  <c:v>53.910392256983997</c:v>
                </c:pt>
                <c:pt idx="523">
                  <c:v>53.868112517575213</c:v>
                </c:pt>
                <c:pt idx="524">
                  <c:v>53.831559132514656</c:v>
                </c:pt>
                <c:pt idx="525">
                  <c:v>54.814963018628511</c:v>
                </c:pt>
                <c:pt idx="526">
                  <c:v>54.745642543897382</c:v>
                </c:pt>
                <c:pt idx="527">
                  <c:v>54.688316032424169</c:v>
                </c:pt>
                <c:pt idx="528">
                  <c:v>54.612322263002</c:v>
                </c:pt>
                <c:pt idx="529">
                  <c:v>54.536077720944618</c:v>
                </c:pt>
                <c:pt idx="530">
                  <c:v>54.478008374449729</c:v>
                </c:pt>
                <c:pt idx="531">
                  <c:v>54.706309684605138</c:v>
                </c:pt>
                <c:pt idx="532">
                  <c:v>55.370116316174382</c:v>
                </c:pt>
                <c:pt idx="533">
                  <c:v>55.318053528207983</c:v>
                </c:pt>
                <c:pt idx="534">
                  <c:v>55.269929873440844</c:v>
                </c:pt>
                <c:pt idx="535">
                  <c:v>55.203271383602804</c:v>
                </c:pt>
                <c:pt idx="536">
                  <c:v>55.130374717362798</c:v>
                </c:pt>
                <c:pt idx="537">
                  <c:v>55.087783388616145</c:v>
                </c:pt>
                <c:pt idx="538">
                  <c:v>55.002540569021221</c:v>
                </c:pt>
                <c:pt idx="539">
                  <c:v>55.325635326084353</c:v>
                </c:pt>
                <c:pt idx="540">
                  <c:v>55.905056978711038</c:v>
                </c:pt>
                <c:pt idx="541">
                  <c:v>55.842384926646822</c:v>
                </c:pt>
                <c:pt idx="542">
                  <c:v>55.773719396002662</c:v>
                </c:pt>
                <c:pt idx="543">
                  <c:v>55.705087742433143</c:v>
                </c:pt>
                <c:pt idx="544">
                  <c:v>55.624392879615804</c:v>
                </c:pt>
                <c:pt idx="545">
                  <c:v>55.579793553445924</c:v>
                </c:pt>
                <c:pt idx="546">
                  <c:v>55.529078070549964</c:v>
                </c:pt>
                <c:pt idx="547">
                  <c:v>56.296487321903562</c:v>
                </c:pt>
                <c:pt idx="548">
                  <c:v>56.381901463687512</c:v>
                </c:pt>
                <c:pt idx="549">
                  <c:v>56.324122076653708</c:v>
                </c:pt>
                <c:pt idx="550">
                  <c:v>56.254451442179118</c:v>
                </c:pt>
                <c:pt idx="551">
                  <c:v>56.17315431837855</c:v>
                </c:pt>
                <c:pt idx="552">
                  <c:v>56.115756358516975</c:v>
                </c:pt>
                <c:pt idx="553">
                  <c:v>56.022930333104121</c:v>
                </c:pt>
                <c:pt idx="554">
                  <c:v>56.096045952846588</c:v>
                </c:pt>
                <c:pt idx="555">
                  <c:v>56.877921128224834</c:v>
                </c:pt>
                <c:pt idx="556">
                  <c:v>56.843539257937479</c:v>
                </c:pt>
                <c:pt idx="557">
                  <c:v>56.774077678211611</c:v>
                </c:pt>
                <c:pt idx="558">
                  <c:v>56.704870271924918</c:v>
                </c:pt>
                <c:pt idx="559">
                  <c:v>56.630040543221469</c:v>
                </c:pt>
                <c:pt idx="560">
                  <c:v>56.561567755111014</c:v>
                </c:pt>
                <c:pt idx="561">
                  <c:v>56.516790852136417</c:v>
                </c:pt>
                <c:pt idx="562">
                  <c:v>56.484021173338128</c:v>
                </c:pt>
                <c:pt idx="563">
                  <c:v>56.964748919945457</c:v>
                </c:pt>
                <c:pt idx="564">
                  <c:v>57.295206400699477</c:v>
                </c:pt>
                <c:pt idx="565">
                  <c:v>57.209284154840262</c:v>
                </c:pt>
                <c:pt idx="566">
                  <c:v>57.154056439382558</c:v>
                </c:pt>
                <c:pt idx="567">
                  <c:v>57.092876528020902</c:v>
                </c:pt>
                <c:pt idx="568">
                  <c:v>57.026461513081038</c:v>
                </c:pt>
                <c:pt idx="569">
                  <c:v>56.948920517084581</c:v>
                </c:pt>
                <c:pt idx="570">
                  <c:v>56.883582067336086</c:v>
                </c:pt>
                <c:pt idx="571">
                  <c:v>56.830584977640896</c:v>
                </c:pt>
                <c:pt idx="572">
                  <c:v>56.755374784911467</c:v>
                </c:pt>
                <c:pt idx="573">
                  <c:v>56.708280883321834</c:v>
                </c:pt>
                <c:pt idx="574">
                  <c:v>57.360150846617231</c:v>
                </c:pt>
                <c:pt idx="575">
                  <c:v>57.560909335137488</c:v>
                </c:pt>
                <c:pt idx="576">
                  <c:v>57.487312106945467</c:v>
                </c:pt>
                <c:pt idx="577">
                  <c:v>57.430856759019449</c:v>
                </c:pt>
                <c:pt idx="578">
                  <c:v>57.369352209170131</c:v>
                </c:pt>
                <c:pt idx="579">
                  <c:v>57.302930220143736</c:v>
                </c:pt>
                <c:pt idx="580">
                  <c:v>57.231384410247202</c:v>
                </c:pt>
                <c:pt idx="581">
                  <c:v>57.172225180581883</c:v>
                </c:pt>
                <c:pt idx="582">
                  <c:v>57.108052173743346</c:v>
                </c:pt>
                <c:pt idx="583">
                  <c:v>57.052983379325241</c:v>
                </c:pt>
                <c:pt idx="584">
                  <c:v>57.022065576004373</c:v>
                </c:pt>
                <c:pt idx="585">
                  <c:v>56.954618663597188</c:v>
                </c:pt>
                <c:pt idx="586">
                  <c:v>57.826462968663371</c:v>
                </c:pt>
                <c:pt idx="587">
                  <c:v>57.787626014039283</c:v>
                </c:pt>
                <c:pt idx="588">
                  <c:v>57.745165558599282</c:v>
                </c:pt>
                <c:pt idx="589">
                  <c:v>57.703034817305678</c:v>
                </c:pt>
                <c:pt idx="590">
                  <c:v>57.644820359043933</c:v>
                </c:pt>
                <c:pt idx="591">
                  <c:v>57.587659812753806</c:v>
                </c:pt>
                <c:pt idx="592">
                  <c:v>57.525671718374674</c:v>
                </c:pt>
                <c:pt idx="593">
                  <c:v>57.476153201437711</c:v>
                </c:pt>
                <c:pt idx="594">
                  <c:v>57.421918163457129</c:v>
                </c:pt>
                <c:pt idx="595">
                  <c:v>57.374254073525847</c:v>
                </c:pt>
                <c:pt idx="596">
                  <c:v>57.316477645795686</c:v>
                </c:pt>
                <c:pt idx="597">
                  <c:v>57.265382969705428</c:v>
                </c:pt>
                <c:pt idx="598">
                  <c:v>57.215445761298625</c:v>
                </c:pt>
                <c:pt idx="599">
                  <c:v>57.166437694560869</c:v>
                </c:pt>
                <c:pt idx="600">
                  <c:v>57.12430955267196</c:v>
                </c:pt>
                <c:pt idx="601">
                  <c:v>57.071884298197084</c:v>
                </c:pt>
                <c:pt idx="602">
                  <c:v>57.031938910513055</c:v>
                </c:pt>
                <c:pt idx="603">
                  <c:v>56.981938557155438</c:v>
                </c:pt>
                <c:pt idx="604">
                  <c:v>56.994631666138694</c:v>
                </c:pt>
                <c:pt idx="605">
                  <c:v>57.628881310590359</c:v>
                </c:pt>
                <c:pt idx="606">
                  <c:v>56.883565936253788</c:v>
                </c:pt>
                <c:pt idx="607">
                  <c:v>56.961075068459543</c:v>
                </c:pt>
                <c:pt idx="608">
                  <c:v>57.658761245732471</c:v>
                </c:pt>
                <c:pt idx="609">
                  <c:v>57.710081500760225</c:v>
                </c:pt>
                <c:pt idx="610">
                  <c:v>57.684567392027638</c:v>
                </c:pt>
                <c:pt idx="611">
                  <c:v>57.504305104341206</c:v>
                </c:pt>
                <c:pt idx="612">
                  <c:v>57.598257429286207</c:v>
                </c:pt>
                <c:pt idx="613">
                  <c:v>57.595756447528125</c:v>
                </c:pt>
                <c:pt idx="614">
                  <c:v>57.555984099167574</c:v>
                </c:pt>
                <c:pt idx="615">
                  <c:v>57.464575817875605</c:v>
                </c:pt>
                <c:pt idx="616">
                  <c:v>57.44112816118534</c:v>
                </c:pt>
                <c:pt idx="617">
                  <c:v>57.472847266869231</c:v>
                </c:pt>
                <c:pt idx="618">
                  <c:v>57.45372050247849</c:v>
                </c:pt>
                <c:pt idx="619">
                  <c:v>57.400994637786262</c:v>
                </c:pt>
                <c:pt idx="620">
                  <c:v>57.377270731523502</c:v>
                </c:pt>
                <c:pt idx="621">
                  <c:v>57.376006881169928</c:v>
                </c:pt>
                <c:pt idx="622">
                  <c:v>57.350576374923861</c:v>
                </c:pt>
                <c:pt idx="623">
                  <c:v>57.059699581935902</c:v>
                </c:pt>
                <c:pt idx="624">
                  <c:v>57.21314535712721</c:v>
                </c:pt>
                <c:pt idx="625">
                  <c:v>57.273685117004597</c:v>
                </c:pt>
                <c:pt idx="626">
                  <c:v>57.263761894601366</c:v>
                </c:pt>
                <c:pt idx="627">
                  <c:v>56.375802862740123</c:v>
                </c:pt>
                <c:pt idx="628">
                  <c:v>56.519413278872214</c:v>
                </c:pt>
                <c:pt idx="629">
                  <c:v>56.628525293916134</c:v>
                </c:pt>
                <c:pt idx="630">
                  <c:v>56.78436537636248</c:v>
                </c:pt>
                <c:pt idx="631">
                  <c:v>56.25087506237243</c:v>
                </c:pt>
                <c:pt idx="632">
                  <c:v>56.243899416746679</c:v>
                </c:pt>
                <c:pt idx="633">
                  <c:v>56.243216295043808</c:v>
                </c:pt>
                <c:pt idx="634">
                  <c:v>56.255984185158233</c:v>
                </c:pt>
                <c:pt idx="635">
                  <c:v>56.225437794515436</c:v>
                </c:pt>
                <c:pt idx="636">
                  <c:v>56.229386959693329</c:v>
                </c:pt>
                <c:pt idx="637">
                  <c:v>56.223750563175003</c:v>
                </c:pt>
                <c:pt idx="638">
                  <c:v>56.219351366578508</c:v>
                </c:pt>
                <c:pt idx="639">
                  <c:v>56.22746250554092</c:v>
                </c:pt>
                <c:pt idx="640">
                  <c:v>56.231399548003679</c:v>
                </c:pt>
                <c:pt idx="641">
                  <c:v>56.236799144653922</c:v>
                </c:pt>
                <c:pt idx="642">
                  <c:v>56.243549005015318</c:v>
                </c:pt>
                <c:pt idx="643">
                  <c:v>56.251649372120276</c:v>
                </c:pt>
                <c:pt idx="644">
                  <c:v>56.261100537607682</c:v>
                </c:pt>
                <c:pt idx="645">
                  <c:v>56.271902841722863</c:v>
                </c:pt>
                <c:pt idx="646">
                  <c:v>56.27852684416203</c:v>
                </c:pt>
                <c:pt idx="647">
                  <c:v>56.30440212554106</c:v>
                </c:pt>
                <c:pt idx="648">
                  <c:v>56.301468033463976</c:v>
                </c:pt>
                <c:pt idx="649">
                  <c:v>56.328744536761427</c:v>
                </c:pt>
                <c:pt idx="650">
                  <c:v>56.318742168004256</c:v>
                </c:pt>
                <c:pt idx="651">
                  <c:v>56.354265370655817</c:v>
                </c:pt>
                <c:pt idx="652">
                  <c:v>56.368995494582926</c:v>
                </c:pt>
                <c:pt idx="653">
                  <c:v>55.448489815342477</c:v>
                </c:pt>
                <c:pt idx="654">
                  <c:v>55.457647430046414</c:v>
                </c:pt>
                <c:pt idx="655">
                  <c:v>55.467170765395331</c:v>
                </c:pt>
                <c:pt idx="656">
                  <c:v>55.492311742531442</c:v>
                </c:pt>
                <c:pt idx="657">
                  <c:v>55.513236181452079</c:v>
                </c:pt>
                <c:pt idx="658">
                  <c:v>55.546378591797428</c:v>
                </c:pt>
                <c:pt idx="659">
                  <c:v>55.564302355780562</c:v>
                </c:pt>
                <c:pt idx="660">
                  <c:v>55.594451250069852</c:v>
                </c:pt>
                <c:pt idx="661">
                  <c:v>55.637066089239532</c:v>
                </c:pt>
                <c:pt idx="662">
                  <c:v>55.658544800949976</c:v>
                </c:pt>
                <c:pt idx="663">
                  <c:v>55.692491629582037</c:v>
                </c:pt>
                <c:pt idx="664">
                  <c:v>55.727669682913437</c:v>
                </c:pt>
                <c:pt idx="665">
                  <c:v>55.769546457274664</c:v>
                </c:pt>
                <c:pt idx="666">
                  <c:v>55.807083122362918</c:v>
                </c:pt>
                <c:pt idx="667">
                  <c:v>55.790004655938155</c:v>
                </c:pt>
                <c:pt idx="668">
                  <c:v>55.852217217677278</c:v>
                </c:pt>
                <c:pt idx="669">
                  <c:v>54.942389673663072</c:v>
                </c:pt>
                <c:pt idx="670">
                  <c:v>54.961710864714647</c:v>
                </c:pt>
                <c:pt idx="671">
                  <c:v>55.004017532502083</c:v>
                </c:pt>
                <c:pt idx="672">
                  <c:v>55.042130040197165</c:v>
                </c:pt>
                <c:pt idx="673">
                  <c:v>55.086845716610142</c:v>
                </c:pt>
                <c:pt idx="674">
                  <c:v>55.132782910054907</c:v>
                </c:pt>
                <c:pt idx="675">
                  <c:v>55.145894186977493</c:v>
                </c:pt>
                <c:pt idx="676">
                  <c:v>55.227670955710771</c:v>
                </c:pt>
                <c:pt idx="677">
                  <c:v>55.27662434862701</c:v>
                </c:pt>
                <c:pt idx="678">
                  <c:v>55.300907649585554</c:v>
                </c:pt>
                <c:pt idx="679">
                  <c:v>55.36085484650431</c:v>
                </c:pt>
                <c:pt idx="680">
                  <c:v>55.378946977500988</c:v>
                </c:pt>
                <c:pt idx="681">
                  <c:v>55.369840743573313</c:v>
                </c:pt>
                <c:pt idx="682">
                  <c:v>54.756163953904711</c:v>
                </c:pt>
                <c:pt idx="683">
                  <c:v>54.583929329228546</c:v>
                </c:pt>
                <c:pt idx="684">
                  <c:v>54.633068169884915</c:v>
                </c:pt>
                <c:pt idx="685">
                  <c:v>54.683194652485902</c:v>
                </c:pt>
                <c:pt idx="686">
                  <c:v>54.739881395923859</c:v>
                </c:pt>
                <c:pt idx="687">
                  <c:v>54.797353919181617</c:v>
                </c:pt>
                <c:pt idx="688">
                  <c:v>54.855721529467885</c:v>
                </c:pt>
                <c:pt idx="689">
                  <c:v>54.914985607613637</c:v>
                </c:pt>
                <c:pt idx="690">
                  <c:v>54.966338551009699</c:v>
                </c:pt>
                <c:pt idx="691">
                  <c:v>55.03588390961302</c:v>
                </c:pt>
                <c:pt idx="692">
                  <c:v>55.088800478489972</c:v>
                </c:pt>
                <c:pt idx="693">
                  <c:v>55.142673316488214</c:v>
                </c:pt>
                <c:pt idx="694">
                  <c:v>55.200148834587189</c:v>
                </c:pt>
                <c:pt idx="695">
                  <c:v>54.386289201185456</c:v>
                </c:pt>
                <c:pt idx="696">
                  <c:v>54.334979834800691</c:v>
                </c:pt>
                <c:pt idx="697">
                  <c:v>54.381822296341156</c:v>
                </c:pt>
                <c:pt idx="698">
                  <c:v>54.446571412724971</c:v>
                </c:pt>
                <c:pt idx="699">
                  <c:v>54.523526502126977</c:v>
                </c:pt>
                <c:pt idx="700">
                  <c:v>54.578001330260577</c:v>
                </c:pt>
                <c:pt idx="701">
                  <c:v>54.644684319451599</c:v>
                </c:pt>
                <c:pt idx="702">
                  <c:v>54.706158263962521</c:v>
                </c:pt>
                <c:pt idx="703">
                  <c:v>54.768087366096964</c:v>
                </c:pt>
                <c:pt idx="704">
                  <c:v>54.813289504169582</c:v>
                </c:pt>
                <c:pt idx="705">
                  <c:v>54.87051710493396</c:v>
                </c:pt>
                <c:pt idx="706">
                  <c:v>54.689937206057117</c:v>
                </c:pt>
                <c:pt idx="707">
                  <c:v>54.055157412692544</c:v>
                </c:pt>
                <c:pt idx="708">
                  <c:v>54.077659751325868</c:v>
                </c:pt>
                <c:pt idx="709">
                  <c:v>54.153031578814762</c:v>
                </c:pt>
                <c:pt idx="710">
                  <c:v>54.211249169354261</c:v>
                </c:pt>
                <c:pt idx="711">
                  <c:v>54.287562307938515</c:v>
                </c:pt>
                <c:pt idx="712">
                  <c:v>54.358288953793142</c:v>
                </c:pt>
                <c:pt idx="713">
                  <c:v>54.435244970598816</c:v>
                </c:pt>
                <c:pt idx="714">
                  <c:v>54.483315568837121</c:v>
                </c:pt>
                <c:pt idx="715">
                  <c:v>54.566873626086874</c:v>
                </c:pt>
                <c:pt idx="716">
                  <c:v>54.627269310945522</c:v>
                </c:pt>
                <c:pt idx="717">
                  <c:v>54.711482846826556</c:v>
                </c:pt>
                <c:pt idx="718">
                  <c:v>54.790188453119391</c:v>
                </c:pt>
                <c:pt idx="719">
                  <c:v>54.809933398873333</c:v>
                </c:pt>
                <c:pt idx="720">
                  <c:v>54.634404857302911</c:v>
                </c:pt>
                <c:pt idx="721">
                  <c:v>54.92092616425181</c:v>
                </c:pt>
                <c:pt idx="722">
                  <c:v>54.068301028051891</c:v>
                </c:pt>
                <c:pt idx="723">
                  <c:v>54.10517247969355</c:v>
                </c:pt>
                <c:pt idx="724">
                  <c:v>54.153902452605408</c:v>
                </c:pt>
                <c:pt idx="725">
                  <c:v>54.244551377511407</c:v>
                </c:pt>
                <c:pt idx="726">
                  <c:v>54.305453324060991</c:v>
                </c:pt>
                <c:pt idx="727">
                  <c:v>54.378430253125877</c:v>
                </c:pt>
                <c:pt idx="728">
                  <c:v>54.439486545266348</c:v>
                </c:pt>
                <c:pt idx="729">
                  <c:v>54.518538263865281</c:v>
                </c:pt>
                <c:pt idx="730">
                  <c:v>54.591654159179726</c:v>
                </c:pt>
                <c:pt idx="731">
                  <c:v>54.670827980654899</c:v>
                </c:pt>
                <c:pt idx="732">
                  <c:v>54.743944977818458</c:v>
                </c:pt>
                <c:pt idx="733">
                  <c:v>54.807920136701057</c:v>
                </c:pt>
                <c:pt idx="734">
                  <c:v>54.890220476976324</c:v>
                </c:pt>
                <c:pt idx="735">
                  <c:v>54.963273691328816</c:v>
                </c:pt>
                <c:pt idx="736">
                  <c:v>55.018122968475183</c:v>
                </c:pt>
                <c:pt idx="737">
                  <c:v>55.048638844494185</c:v>
                </c:pt>
                <c:pt idx="738">
                  <c:v>55.15423170827485</c:v>
                </c:pt>
                <c:pt idx="739">
                  <c:v>55.193976164840663</c:v>
                </c:pt>
                <c:pt idx="740">
                  <c:v>55.321182970673362</c:v>
                </c:pt>
                <c:pt idx="741">
                  <c:v>55.06476018212058</c:v>
                </c:pt>
                <c:pt idx="742">
                  <c:v>54.43529675621793</c:v>
                </c:pt>
                <c:pt idx="743">
                  <c:v>54.62190407725641</c:v>
                </c:pt>
                <c:pt idx="744">
                  <c:v>54.533574954513853</c:v>
                </c:pt>
                <c:pt idx="745">
                  <c:v>54.671033621919783</c:v>
                </c:pt>
                <c:pt idx="746">
                  <c:v>54.655290447752662</c:v>
                </c:pt>
                <c:pt idx="747">
                  <c:v>54.724865341793709</c:v>
                </c:pt>
                <c:pt idx="748">
                  <c:v>54.831036922850011</c:v>
                </c:pt>
                <c:pt idx="749">
                  <c:v>54.875515390714121</c:v>
                </c:pt>
                <c:pt idx="750">
                  <c:v>54.944197126319501</c:v>
                </c:pt>
                <c:pt idx="751">
                  <c:v>55.024839463458065</c:v>
                </c:pt>
                <c:pt idx="752">
                  <c:v>55.068193445940437</c:v>
                </c:pt>
                <c:pt idx="753">
                  <c:v>55.13584097334752</c:v>
                </c:pt>
                <c:pt idx="754">
                  <c:v>55.215492499090814</c:v>
                </c:pt>
                <c:pt idx="755">
                  <c:v>55.276100880459722</c:v>
                </c:pt>
                <c:pt idx="756">
                  <c:v>55.342521675624006</c:v>
                </c:pt>
                <c:pt idx="757">
                  <c:v>55.402247483716089</c:v>
                </c:pt>
                <c:pt idx="758">
                  <c:v>55.467799060217132</c:v>
                </c:pt>
                <c:pt idx="759">
                  <c:v>55.539093062089933</c:v>
                </c:pt>
                <c:pt idx="760">
                  <c:v>55.578745611206507</c:v>
                </c:pt>
                <c:pt idx="761">
                  <c:v>55.661438686308699</c:v>
                </c:pt>
                <c:pt idx="762">
                  <c:v>55.724942112456318</c:v>
                </c:pt>
                <c:pt idx="763">
                  <c:v>55.900555911489725</c:v>
                </c:pt>
                <c:pt idx="764">
                  <c:v>55.850483481908313</c:v>
                </c:pt>
                <c:pt idx="765">
                  <c:v>55.906040243532523</c:v>
                </c:pt>
                <c:pt idx="766">
                  <c:v>56.117999601132809</c:v>
                </c:pt>
                <c:pt idx="767">
                  <c:v>56.068863297247212</c:v>
                </c:pt>
                <c:pt idx="768">
                  <c:v>56.169895717443083</c:v>
                </c:pt>
                <c:pt idx="769">
                  <c:v>56.393226071386167</c:v>
                </c:pt>
                <c:pt idx="770">
                  <c:v>56.571965434538079</c:v>
                </c:pt>
                <c:pt idx="771">
                  <c:v>56.750454833145092</c:v>
                </c:pt>
                <c:pt idx="772">
                  <c:v>56.524248062799757</c:v>
                </c:pt>
                <c:pt idx="773">
                  <c:v>56.928998395032622</c:v>
                </c:pt>
                <c:pt idx="774">
                  <c:v>56.897045194949669</c:v>
                </c:pt>
                <c:pt idx="775">
                  <c:v>57.11759851500841</c:v>
                </c:pt>
                <c:pt idx="776">
                  <c:v>57.198249025841974</c:v>
                </c:pt>
                <c:pt idx="777">
                  <c:v>57.42421124128321</c:v>
                </c:pt>
                <c:pt idx="778">
                  <c:v>57.567183196115629</c:v>
                </c:pt>
                <c:pt idx="779">
                  <c:v>57.493281309463462</c:v>
                </c:pt>
                <c:pt idx="780">
                  <c:v>57.851225391735369</c:v>
                </c:pt>
                <c:pt idx="781">
                  <c:v>57.807541537922695</c:v>
                </c:pt>
                <c:pt idx="782">
                  <c:v>57.96050860615685</c:v>
                </c:pt>
                <c:pt idx="783">
                  <c:v>57.908600263818563</c:v>
                </c:pt>
                <c:pt idx="784">
                  <c:v>58.187911282758925</c:v>
                </c:pt>
                <c:pt idx="785">
                  <c:v>58.159820911136016</c:v>
                </c:pt>
                <c:pt idx="786">
                  <c:v>58.2843019438996</c:v>
                </c:pt>
                <c:pt idx="787">
                  <c:v>58.440074172857692</c:v>
                </c:pt>
                <c:pt idx="788">
                  <c:v>58.832151456068075</c:v>
                </c:pt>
                <c:pt idx="789">
                  <c:v>58.967509614181182</c:v>
                </c:pt>
                <c:pt idx="790">
                  <c:v>59.292465702875845</c:v>
                </c:pt>
                <c:pt idx="791">
                  <c:v>59.261308391007553</c:v>
                </c:pt>
                <c:pt idx="792">
                  <c:v>59.400603632326856</c:v>
                </c:pt>
                <c:pt idx="793">
                  <c:v>59.577760492320131</c:v>
                </c:pt>
                <c:pt idx="794">
                  <c:v>59.696202237851224</c:v>
                </c:pt>
                <c:pt idx="795">
                  <c:v>59.755693224027475</c:v>
                </c:pt>
                <c:pt idx="796">
                  <c:v>59.814337413896062</c:v>
                </c:pt>
                <c:pt idx="797">
                  <c:v>60.084831529478272</c:v>
                </c:pt>
                <c:pt idx="798">
                  <c:v>60.819118380519448</c:v>
                </c:pt>
                <c:pt idx="799">
                  <c:v>61.010897127308269</c:v>
                </c:pt>
                <c:pt idx="800">
                  <c:v>61.124329788840235</c:v>
                </c:pt>
                <c:pt idx="801">
                  <c:v>61.139882285471266</c:v>
                </c:pt>
                <c:pt idx="802">
                  <c:v>61.180162949777319</c:v>
                </c:pt>
                <c:pt idx="803">
                  <c:v>61.206386127918122</c:v>
                </c:pt>
                <c:pt idx="804">
                  <c:v>61.238067329942204</c:v>
                </c:pt>
                <c:pt idx="805">
                  <c:v>61.625017168649435</c:v>
                </c:pt>
                <c:pt idx="806">
                  <c:v>62.464851005303785</c:v>
                </c:pt>
                <c:pt idx="807">
                  <c:v>62.493812746242853</c:v>
                </c:pt>
                <c:pt idx="808">
                  <c:v>62.521626949623673</c:v>
                </c:pt>
                <c:pt idx="809">
                  <c:v>62.54180326366199</c:v>
                </c:pt>
                <c:pt idx="810">
                  <c:v>62.573925167058469</c:v>
                </c:pt>
                <c:pt idx="811">
                  <c:v>62.663355615337068</c:v>
                </c:pt>
                <c:pt idx="812">
                  <c:v>63.752135985785102</c:v>
                </c:pt>
                <c:pt idx="813">
                  <c:v>63.813714560643049</c:v>
                </c:pt>
                <c:pt idx="814">
                  <c:v>63.835136833551118</c:v>
                </c:pt>
                <c:pt idx="815">
                  <c:v>63.855267629462197</c:v>
                </c:pt>
                <c:pt idx="816">
                  <c:v>63.887353169652414</c:v>
                </c:pt>
                <c:pt idx="817">
                  <c:v>64.946335184343312</c:v>
                </c:pt>
                <c:pt idx="818">
                  <c:v>65.080380522012234</c:v>
                </c:pt>
                <c:pt idx="819">
                  <c:v>65.089583110748478</c:v>
                </c:pt>
                <c:pt idx="820">
                  <c:v>65.1106093742101</c:v>
                </c:pt>
                <c:pt idx="821">
                  <c:v>65.182548429918583</c:v>
                </c:pt>
                <c:pt idx="822">
                  <c:v>66.289032057097032</c:v>
                </c:pt>
                <c:pt idx="823">
                  <c:v>66.300023065666167</c:v>
                </c:pt>
                <c:pt idx="824">
                  <c:v>66.32922174876046</c:v>
                </c:pt>
                <c:pt idx="825">
                  <c:v>66.38327499207405</c:v>
                </c:pt>
                <c:pt idx="826">
                  <c:v>67.518153205916477</c:v>
                </c:pt>
                <c:pt idx="827">
                  <c:v>67.50468972837109</c:v>
                </c:pt>
                <c:pt idx="828">
                  <c:v>67.528971873334896</c:v>
                </c:pt>
                <c:pt idx="829">
                  <c:v>67.532453927661336</c:v>
                </c:pt>
                <c:pt idx="830">
                  <c:v>68.708145808485483</c:v>
                </c:pt>
                <c:pt idx="831">
                  <c:v>68.70903147749587</c:v>
                </c:pt>
                <c:pt idx="832">
                  <c:v>68.728211681246648</c:v>
                </c:pt>
                <c:pt idx="833">
                  <c:v>68.706880576944144</c:v>
                </c:pt>
                <c:pt idx="834">
                  <c:v>69.877348325006707</c:v>
                </c:pt>
                <c:pt idx="835">
                  <c:v>69.872973245882307</c:v>
                </c:pt>
                <c:pt idx="836">
                  <c:v>69.925849587617435</c:v>
                </c:pt>
                <c:pt idx="837">
                  <c:v>70.629083487276077</c:v>
                </c:pt>
                <c:pt idx="838">
                  <c:v>71.024686621076867</c:v>
                </c:pt>
                <c:pt idx="839">
                  <c:v>71.021260972051294</c:v>
                </c:pt>
                <c:pt idx="840">
                  <c:v>72.16318757716455</c:v>
                </c:pt>
                <c:pt idx="841">
                  <c:v>72.169835369921501</c:v>
                </c:pt>
                <c:pt idx="842">
                  <c:v>72.142584148927682</c:v>
                </c:pt>
                <c:pt idx="843">
                  <c:v>73.286039347915008</c:v>
                </c:pt>
                <c:pt idx="844">
                  <c:v>73.288419145031952</c:v>
                </c:pt>
                <c:pt idx="845">
                  <c:v>73.289305899199974</c:v>
                </c:pt>
                <c:pt idx="846">
                  <c:v>73.425466727944055</c:v>
                </c:pt>
                <c:pt idx="847">
                  <c:v>74.392754852345092</c:v>
                </c:pt>
                <c:pt idx="848">
                  <c:v>74.376217101034314</c:v>
                </c:pt>
                <c:pt idx="849">
                  <c:v>75.268345759900271</c:v>
                </c:pt>
                <c:pt idx="850">
                  <c:v>75.495673947691017</c:v>
                </c:pt>
                <c:pt idx="851">
                  <c:v>75.495942197528862</c:v>
                </c:pt>
                <c:pt idx="852">
                  <c:v>76.607914184970923</c:v>
                </c:pt>
                <c:pt idx="853">
                  <c:v>76.583591151819164</c:v>
                </c:pt>
                <c:pt idx="854">
                  <c:v>77.647664808221819</c:v>
                </c:pt>
                <c:pt idx="855">
                  <c:v>77.678546886763456</c:v>
                </c:pt>
                <c:pt idx="856">
                  <c:v>78.712509768831723</c:v>
                </c:pt>
                <c:pt idx="857">
                  <c:v>78.725421718480831</c:v>
                </c:pt>
                <c:pt idx="858">
                  <c:v>78.733344965627566</c:v>
                </c:pt>
                <c:pt idx="859">
                  <c:v>79.86470366095169</c:v>
                </c:pt>
                <c:pt idx="860">
                  <c:v>79.815877245638205</c:v>
                </c:pt>
                <c:pt idx="861">
                  <c:v>79.791750686871538</c:v>
                </c:pt>
                <c:pt idx="862">
                  <c:v>80.890343027918234</c:v>
                </c:pt>
                <c:pt idx="863">
                  <c:v>81.618331962787721</c:v>
                </c:pt>
                <c:pt idx="864">
                  <c:v>81.937297739469045</c:v>
                </c:pt>
                <c:pt idx="865">
                  <c:v>81.918905036657975</c:v>
                </c:pt>
                <c:pt idx="866">
                  <c:v>83.014448699882294</c:v>
                </c:pt>
                <c:pt idx="867">
                  <c:v>82.960340789595463</c:v>
                </c:pt>
                <c:pt idx="868">
                  <c:v>84.005850208850717</c:v>
                </c:pt>
                <c:pt idx="869">
                  <c:v>84.006157342424842</c:v>
                </c:pt>
                <c:pt idx="870">
                  <c:v>83.966430757940827</c:v>
                </c:pt>
                <c:pt idx="871">
                  <c:v>85.043236915077102</c:v>
                </c:pt>
                <c:pt idx="872">
                  <c:v>86.136251929942958</c:v>
                </c:pt>
                <c:pt idx="873">
                  <c:v>86.065108567629551</c:v>
                </c:pt>
                <c:pt idx="874">
                  <c:v>87.120809355374007</c:v>
                </c:pt>
                <c:pt idx="875">
                  <c:v>87.090968693832835</c:v>
                </c:pt>
                <c:pt idx="876">
                  <c:v>87.059799985593671</c:v>
                </c:pt>
                <c:pt idx="877">
                  <c:v>88.107930165622719</c:v>
                </c:pt>
                <c:pt idx="878">
                  <c:v>88.028322682728685</c:v>
                </c:pt>
                <c:pt idx="879">
                  <c:v>89.083713911812424</c:v>
                </c:pt>
                <c:pt idx="880">
                  <c:v>90.174317069095167</c:v>
                </c:pt>
                <c:pt idx="881">
                  <c:v>90.095258573825291</c:v>
                </c:pt>
                <c:pt idx="882">
                  <c:v>91.161079370448107</c:v>
                </c:pt>
                <c:pt idx="883">
                  <c:v>91.116534249522061</c:v>
                </c:pt>
                <c:pt idx="884">
                  <c:v>92.138603308535238</c:v>
                </c:pt>
                <c:pt idx="885">
                  <c:v>93.157113156960008</c:v>
                </c:pt>
                <c:pt idx="886">
                  <c:v>93.081511708648335</c:v>
                </c:pt>
                <c:pt idx="887">
                  <c:v>94.145211624431369</c:v>
                </c:pt>
                <c:pt idx="888">
                  <c:v>94.065927371754995</c:v>
                </c:pt>
                <c:pt idx="889">
                  <c:v>95.111214896512394</c:v>
                </c:pt>
                <c:pt idx="890">
                  <c:v>96.153033849751054</c:v>
                </c:pt>
                <c:pt idx="891">
                  <c:v>96.048900169499035</c:v>
                </c:pt>
                <c:pt idx="892">
                  <c:v>97.091323813657866</c:v>
                </c:pt>
                <c:pt idx="893">
                  <c:v>96.977556041695649</c:v>
                </c:pt>
                <c:pt idx="894">
                  <c:v>98.003302255961657</c:v>
                </c:pt>
                <c:pt idx="895">
                  <c:v>97.934543201174009</c:v>
                </c:pt>
                <c:pt idx="896">
                  <c:v>98.996597280250469</c:v>
                </c:pt>
                <c:pt idx="897">
                  <c:v>99.114293089030085</c:v>
                </c:pt>
                <c:pt idx="898">
                  <c:v>100.94073768986277</c:v>
                </c:pt>
                <c:pt idx="899">
                  <c:v>100.86567914608274</c:v>
                </c:pt>
                <c:pt idx="900">
                  <c:v>101.87729249740956</c:v>
                </c:pt>
                <c:pt idx="901">
                  <c:v>101.8051140928759</c:v>
                </c:pt>
                <c:pt idx="902">
                  <c:v>103.55301208776562</c:v>
                </c:pt>
                <c:pt idx="903">
                  <c:v>103.72591611357312</c:v>
                </c:pt>
                <c:pt idx="904">
                  <c:v>104.78678625323595</c:v>
                </c:pt>
                <c:pt idx="905">
                  <c:v>104.66336894177039</c:v>
                </c:pt>
                <c:pt idx="906">
                  <c:v>106.77367209184601</c:v>
                </c:pt>
                <c:pt idx="907">
                  <c:v>106.60855256351425</c:v>
                </c:pt>
                <c:pt idx="908">
                  <c:v>107.59458107720894</c:v>
                </c:pt>
                <c:pt idx="909">
                  <c:v>108.59552456737616</c:v>
                </c:pt>
                <c:pt idx="910">
                  <c:v>108.51811393796369</c:v>
                </c:pt>
                <c:pt idx="911">
                  <c:v>110.49453876884139</c:v>
                </c:pt>
                <c:pt idx="912">
                  <c:v>110.41282622858721</c:v>
                </c:pt>
                <c:pt idx="913">
                  <c:v>112.39192436141469</c:v>
                </c:pt>
                <c:pt idx="914">
                  <c:v>112.29376008691081</c:v>
                </c:pt>
                <c:pt idx="915">
                  <c:v>112.18879878198175</c:v>
                </c:pt>
                <c:pt idx="916">
                  <c:v>114.27176100214417</c:v>
                </c:pt>
                <c:pt idx="917">
                  <c:v>114.0708760193212</c:v>
                </c:pt>
                <c:pt idx="918">
                  <c:v>113.96108893960287</c:v>
                </c:pt>
                <c:pt idx="919">
                  <c:v>116.03123404538223</c:v>
                </c:pt>
                <c:pt idx="920">
                  <c:v>115.90534083567339</c:v>
                </c:pt>
                <c:pt idx="921">
                  <c:v>117.92329332714399</c:v>
                </c:pt>
                <c:pt idx="922">
                  <c:v>117.76923023653204</c:v>
                </c:pt>
                <c:pt idx="923">
                  <c:v>117.62697050733323</c:v>
                </c:pt>
                <c:pt idx="924">
                  <c:v>117.47848823042534</c:v>
                </c:pt>
                <c:pt idx="925">
                  <c:v>118.41433115886461</c:v>
                </c:pt>
                <c:pt idx="926">
                  <c:v>118.25763752403847</c:v>
                </c:pt>
                <c:pt idx="927">
                  <c:v>118.08269074871666</c:v>
                </c:pt>
                <c:pt idx="928">
                  <c:v>119.01196367985538</c:v>
                </c:pt>
                <c:pt idx="929">
                  <c:v>118.85348252030468</c:v>
                </c:pt>
                <c:pt idx="930">
                  <c:v>118.68885993680028</c:v>
                </c:pt>
                <c:pt idx="931">
                  <c:v>118.53615500242505</c:v>
                </c:pt>
                <c:pt idx="932">
                  <c:v>118.37753672694991</c:v>
                </c:pt>
                <c:pt idx="933">
                  <c:v>118.27275620675033</c:v>
                </c:pt>
                <c:pt idx="934">
                  <c:v>118.07897337955323</c:v>
                </c:pt>
                <c:pt idx="935">
                  <c:v>117.99155552105218</c:v>
                </c:pt>
                <c:pt idx="936">
                  <c:v>118.81850677135779</c:v>
                </c:pt>
                <c:pt idx="937">
                  <c:v>118.65897667815985</c:v>
                </c:pt>
                <c:pt idx="938">
                  <c:v>118.4995537524</c:v>
                </c:pt>
                <c:pt idx="939">
                  <c:v>118.34069433312736</c:v>
                </c:pt>
                <c:pt idx="940">
                  <c:v>118.18194146803262</c:v>
                </c:pt>
                <c:pt idx="941">
                  <c:v>118.02375088466441</c:v>
                </c:pt>
                <c:pt idx="942">
                  <c:v>118.93211089341766</c:v>
                </c:pt>
                <c:pt idx="943">
                  <c:v>118.76747629648617</c:v>
                </c:pt>
                <c:pt idx="944">
                  <c:v>118.61500818325122</c:v>
                </c:pt>
                <c:pt idx="956">
                  <c:v>117.81739669019881</c:v>
                </c:pt>
                <c:pt idx="957">
                  <c:v>117.66835879398202</c:v>
                </c:pt>
                <c:pt idx="958">
                  <c:v>117.52010349728249</c:v>
                </c:pt>
                <c:pt idx="959">
                  <c:v>117.37308806060442</c:v>
                </c:pt>
                <c:pt idx="960">
                  <c:v>117.22753946989117</c:v>
                </c:pt>
                <c:pt idx="961">
                  <c:v>117.08276817122231</c:v>
                </c:pt>
                <c:pt idx="962">
                  <c:v>116.93968832012978</c:v>
                </c:pt>
                <c:pt idx="963">
                  <c:v>116.79761082021083</c:v>
                </c:pt>
              </c:numCache>
            </c:numRef>
          </c:yVal>
          <c:smooth val="1"/>
        </c:ser>
        <c:ser>
          <c:idx val="1"/>
          <c:order val="3"/>
          <c:tx>
            <c:v>BEHIND-mirror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Sheet1!$O$4:$O$1571</c:f>
              <c:numCache>
                <c:formatCode>0.00000000</c:formatCode>
                <c:ptCount val="1568"/>
                <c:pt idx="0">
                  <c:v>-75.346245525899917</c:v>
                </c:pt>
                <c:pt idx="1">
                  <c:v>-75.037614860090315</c:v>
                </c:pt>
                <c:pt idx="2">
                  <c:v>-74.7011650106828</c:v>
                </c:pt>
                <c:pt idx="3">
                  <c:v>-74.339434950822422</c:v>
                </c:pt>
                <c:pt idx="4">
                  <c:v>-73.960015530479055</c:v>
                </c:pt>
                <c:pt idx="5">
                  <c:v>-73.568437172974839</c:v>
                </c:pt>
                <c:pt idx="6">
                  <c:v>-73.166493756797976</c:v>
                </c:pt>
                <c:pt idx="7">
                  <c:v>-72.7528326260543</c:v>
                </c:pt>
                <c:pt idx="8">
                  <c:v>-72.326540060711778</c:v>
                </c:pt>
                <c:pt idx="9">
                  <c:v>-71.893383130788024</c:v>
                </c:pt>
                <c:pt idx="10">
                  <c:v>-71.460688553683411</c:v>
                </c:pt>
                <c:pt idx="11">
                  <c:v>-71.0323079078278</c:v>
                </c:pt>
                <c:pt idx="12">
                  <c:v>-70.607856635465581</c:v>
                </c:pt>
                <c:pt idx="13">
                  <c:v>-70.184438158031838</c:v>
                </c:pt>
                <c:pt idx="14">
                  <c:v>-69.764009933178841</c:v>
                </c:pt>
                <c:pt idx="15">
                  <c:v>-69.353054417260907</c:v>
                </c:pt>
                <c:pt idx="16">
                  <c:v>-68.955991267881998</c:v>
                </c:pt>
                <c:pt idx="17">
                  <c:v>-68.572933327762073</c:v>
                </c:pt>
                <c:pt idx="18">
                  <c:v>-68.327927787225008</c:v>
                </c:pt>
                <c:pt idx="19">
                  <c:v>-68.327466002321628</c:v>
                </c:pt>
                <c:pt idx="20">
                  <c:v>-68.322345057783636</c:v>
                </c:pt>
                <c:pt idx="21">
                  <c:v>-68.282499273659795</c:v>
                </c:pt>
                <c:pt idx="22">
                  <c:v>-68.08476053954665</c:v>
                </c:pt>
                <c:pt idx="23">
                  <c:v>-67.724405513593041</c:v>
                </c:pt>
                <c:pt idx="24">
                  <c:v>-67.379624110191713</c:v>
                </c:pt>
                <c:pt idx="25">
                  <c:v>-67.053507420719157</c:v>
                </c:pt>
                <c:pt idx="26">
                  <c:v>-66.745001465247014</c:v>
                </c:pt>
                <c:pt idx="27">
                  <c:v>-66.449622943337218</c:v>
                </c:pt>
                <c:pt idx="28">
                  <c:v>-66.194431543324271</c:v>
                </c:pt>
                <c:pt idx="29">
                  <c:v>-65.952128729390012</c:v>
                </c:pt>
                <c:pt idx="30">
                  <c:v>-65.72545053612194</c:v>
                </c:pt>
                <c:pt idx="31">
                  <c:v>-65.515163691745371</c:v>
                </c:pt>
                <c:pt idx="32">
                  <c:v>-65.318633089678144</c:v>
                </c:pt>
                <c:pt idx="33">
                  <c:v>-65.133144603004297</c:v>
                </c:pt>
                <c:pt idx="34">
                  <c:v>-64.959152653088267</c:v>
                </c:pt>
                <c:pt idx="35">
                  <c:v>-64.799008072241634</c:v>
                </c:pt>
                <c:pt idx="36">
                  <c:v>-64.655048995744806</c:v>
                </c:pt>
                <c:pt idx="37">
                  <c:v>-64.5273988054753</c:v>
                </c:pt>
                <c:pt idx="38">
                  <c:v>-64.413224862838234</c:v>
                </c:pt>
                <c:pt idx="39">
                  <c:v>-64.310600154064602</c:v>
                </c:pt>
                <c:pt idx="40">
                  <c:v>-64.220087560913782</c:v>
                </c:pt>
                <c:pt idx="41">
                  <c:v>-64.143605936860638</c:v>
                </c:pt>
                <c:pt idx="42">
                  <c:v>-64.083167209165282</c:v>
                </c:pt>
                <c:pt idx="43">
                  <c:v>-64.038547592373206</c:v>
                </c:pt>
                <c:pt idx="44">
                  <c:v>-64.007019399089842</c:v>
                </c:pt>
                <c:pt idx="45">
                  <c:v>-63.98683963068239</c:v>
                </c:pt>
                <c:pt idx="46">
                  <c:v>-63.978108823883268</c:v>
                </c:pt>
                <c:pt idx="47">
                  <c:v>-63.982110857706985</c:v>
                </c:pt>
                <c:pt idx="48">
                  <c:v>-64.000460130638388</c:v>
                </c:pt>
                <c:pt idx="49">
                  <c:v>-64.032970788633236</c:v>
                </c:pt>
                <c:pt idx="50">
                  <c:v>-64.07701135829204</c:v>
                </c:pt>
                <c:pt idx="51">
                  <c:v>-64.130441644006581</c:v>
                </c:pt>
                <c:pt idx="52">
                  <c:v>-64.192510384260729</c:v>
                </c:pt>
                <c:pt idx="53">
                  <c:v>-64.263614904143267</c:v>
                </c:pt>
                <c:pt idx="54">
                  <c:v>-64.344824405867953</c:v>
                </c:pt>
                <c:pt idx="55">
                  <c:v>-64.436279868164036</c:v>
                </c:pt>
                <c:pt idx="56">
                  <c:v>-64.535682103588528</c:v>
                </c:pt>
                <c:pt idx="57">
                  <c:v>-64.640304090294663</c:v>
                </c:pt>
                <c:pt idx="58">
                  <c:v>-64.74838867426898</c:v>
                </c:pt>
                <c:pt idx="59">
                  <c:v>-64.859262740969498</c:v>
                </c:pt>
                <c:pt idx="60">
                  <c:v>-64.973281401730858</c:v>
                </c:pt>
                <c:pt idx="61">
                  <c:v>-65.090859368332573</c:v>
                </c:pt>
                <c:pt idx="62">
                  <c:v>-65.2105821559162</c:v>
                </c:pt>
                <c:pt idx="63">
                  <c:v>-65.329553005607025</c:v>
                </c:pt>
                <c:pt idx="64">
                  <c:v>-65.445202225758095</c:v>
                </c:pt>
                <c:pt idx="65">
                  <c:v>-65.555812078872862</c:v>
                </c:pt>
                <c:pt idx="66">
                  <c:v>-65.660870070475582</c:v>
                </c:pt>
                <c:pt idx="67">
                  <c:v>-65.760795440316656</c:v>
                </c:pt>
                <c:pt idx="68">
                  <c:v>-65.855319085933388</c:v>
                </c:pt>
                <c:pt idx="69">
                  <c:v>-65.951395814956498</c:v>
                </c:pt>
                <c:pt idx="70">
                  <c:v>-66.034431672709076</c:v>
                </c:pt>
                <c:pt idx="71">
                  <c:v>-66.101410294173434</c:v>
                </c:pt>
                <c:pt idx="72">
                  <c:v>-66.151066150626292</c:v>
                </c:pt>
                <c:pt idx="73">
                  <c:v>-66.184188287342877</c:v>
                </c:pt>
                <c:pt idx="74">
                  <c:v>-66.201057905878386</c:v>
                </c:pt>
                <c:pt idx="75">
                  <c:v>-66.199644534448794</c:v>
                </c:pt>
                <c:pt idx="76">
                  <c:v>-66.176957922650601</c:v>
                </c:pt>
                <c:pt idx="77">
                  <c:v>-66.130510710580239</c:v>
                </c:pt>
                <c:pt idx="78">
                  <c:v>-66.059897187109428</c:v>
                </c:pt>
                <c:pt idx="79">
                  <c:v>-65.967076648683857</c:v>
                </c:pt>
                <c:pt idx="80">
                  <c:v>-65.853148771194398</c:v>
                </c:pt>
                <c:pt idx="81">
                  <c:v>-65.717084804336196</c:v>
                </c:pt>
                <c:pt idx="82">
                  <c:v>-65.556944601861147</c:v>
                </c:pt>
                <c:pt idx="83">
                  <c:v>-65.371248518426071</c:v>
                </c:pt>
                <c:pt idx="84">
                  <c:v>-65.161348477570513</c:v>
                </c:pt>
                <c:pt idx="85">
                  <c:v>-64.930641584621881</c:v>
                </c:pt>
                <c:pt idx="86">
                  <c:v>-64.680887009832091</c:v>
                </c:pt>
                <c:pt idx="87">
                  <c:v>-64.411873668444784</c:v>
                </c:pt>
                <c:pt idx="88">
                  <c:v>-64.122459332139584</c:v>
                </c:pt>
                <c:pt idx="89">
                  <c:v>-63.812630533829989</c:v>
                </c:pt>
                <c:pt idx="90">
                  <c:v>-63.486036220264985</c:v>
                </c:pt>
                <c:pt idx="91">
                  <c:v>-63.146546253301487</c:v>
                </c:pt>
                <c:pt idx="92">
                  <c:v>-62.795762554065114</c:v>
                </c:pt>
                <c:pt idx="93">
                  <c:v>-62.433399309607189</c:v>
                </c:pt>
                <c:pt idx="94">
                  <c:v>-62.058679155485727</c:v>
                </c:pt>
                <c:pt idx="95">
                  <c:v>-61.674037725834054</c:v>
                </c:pt>
                <c:pt idx="96">
                  <c:v>-61.284087530922505</c:v>
                </c:pt>
                <c:pt idx="97">
                  <c:v>-60.891587760453852</c:v>
                </c:pt>
                <c:pt idx="98">
                  <c:v>-60.496933989417279</c:v>
                </c:pt>
                <c:pt idx="99">
                  <c:v>-60.098981971420471</c:v>
                </c:pt>
                <c:pt idx="100">
                  <c:v>-59.698773578418496</c:v>
                </c:pt>
                <c:pt idx="101">
                  <c:v>-59.300558750181459</c:v>
                </c:pt>
                <c:pt idx="102">
                  <c:v>-58.907571249389697</c:v>
                </c:pt>
                <c:pt idx="103">
                  <c:v>-58.520639226891184</c:v>
                </c:pt>
                <c:pt idx="104">
                  <c:v>-58.138426866995331</c:v>
                </c:pt>
                <c:pt idx="105">
                  <c:v>-57.760955174793303</c:v>
                </c:pt>
                <c:pt idx="106">
                  <c:v>-57.428191155204246</c:v>
                </c:pt>
                <c:pt idx="107">
                  <c:v>-57.104690928840178</c:v>
                </c:pt>
                <c:pt idx="108">
                  <c:v>-56.79162411524289</c:v>
                </c:pt>
                <c:pt idx="109">
                  <c:v>-56.488323707371357</c:v>
                </c:pt>
                <c:pt idx="110">
                  <c:v>-56.193640034469922</c:v>
                </c:pt>
                <c:pt idx="111">
                  <c:v>-55.908433015719048</c:v>
                </c:pt>
                <c:pt idx="112">
                  <c:v>-55.6350328409642</c:v>
                </c:pt>
                <c:pt idx="113">
                  <c:v>-55.3754491732509</c:v>
                </c:pt>
                <c:pt idx="114">
                  <c:v>-55.130390512364265</c:v>
                </c:pt>
                <c:pt idx="115">
                  <c:v>-54.898727172316541</c:v>
                </c:pt>
                <c:pt idx="116">
                  <c:v>-54.679514834780328</c:v>
                </c:pt>
                <c:pt idx="117">
                  <c:v>-54.473649849540763</c:v>
                </c:pt>
                <c:pt idx="118">
                  <c:v>-54.282958054786455</c:v>
                </c:pt>
                <c:pt idx="119">
                  <c:v>-54.109037128661399</c:v>
                </c:pt>
                <c:pt idx="120">
                  <c:v>-53.952182281023234</c:v>
                </c:pt>
                <c:pt idx="121">
                  <c:v>-53.810940899193234</c:v>
                </c:pt>
                <c:pt idx="122">
                  <c:v>-53.684295376265439</c:v>
                </c:pt>
                <c:pt idx="123">
                  <c:v>-53.572676374820645</c:v>
                </c:pt>
                <c:pt idx="124">
                  <c:v>-53.477245150706523</c:v>
                </c:pt>
                <c:pt idx="125">
                  <c:v>-53.399128501573294</c:v>
                </c:pt>
                <c:pt idx="126">
                  <c:v>-53.338345583978359</c:v>
                </c:pt>
                <c:pt idx="127">
                  <c:v>-53.293170062620483</c:v>
                </c:pt>
                <c:pt idx="128">
                  <c:v>-53.26209837689813</c:v>
                </c:pt>
                <c:pt idx="129">
                  <c:v>-53.24475931083628</c:v>
                </c:pt>
                <c:pt idx="130">
                  <c:v>-53.241500363566878</c:v>
                </c:pt>
                <c:pt idx="131">
                  <c:v>-53.252890341863115</c:v>
                </c:pt>
                <c:pt idx="132">
                  <c:v>-53.278859383491337</c:v>
                </c:pt>
                <c:pt idx="133">
                  <c:v>-53.317627689770902</c:v>
                </c:pt>
                <c:pt idx="134">
                  <c:v>-53.367036506245761</c:v>
                </c:pt>
                <c:pt idx="135">
                  <c:v>-53.425795145845036</c:v>
                </c:pt>
                <c:pt idx="136">
                  <c:v>-53.493362547677812</c:v>
                </c:pt>
                <c:pt idx="137">
                  <c:v>-53.569690588159446</c:v>
                </c:pt>
                <c:pt idx="138">
                  <c:v>-53.654676451044921</c:v>
                </c:pt>
                <c:pt idx="139">
                  <c:v>-53.746962527277212</c:v>
                </c:pt>
                <c:pt idx="140">
                  <c:v>-53.844047916928702</c:v>
                </c:pt>
                <c:pt idx="141">
                  <c:v>-53.943827531119553</c:v>
                </c:pt>
                <c:pt idx="142">
                  <c:v>-54.044925815811894</c:v>
                </c:pt>
                <c:pt idx="143">
                  <c:v>-54.146660813719656</c:v>
                </c:pt>
                <c:pt idx="144">
                  <c:v>-54.248815169120661</c:v>
                </c:pt>
                <c:pt idx="145">
                  <c:v>-54.350714283053911</c:v>
                </c:pt>
                <c:pt idx="146">
                  <c:v>-54.450311369335118</c:v>
                </c:pt>
                <c:pt idx="147">
                  <c:v>-54.555232308401919</c:v>
                </c:pt>
                <c:pt idx="148">
                  <c:v>-54.651564169285983</c:v>
                </c:pt>
                <c:pt idx="149">
                  <c:v>-54.737801714853966</c:v>
                </c:pt>
                <c:pt idx="150">
                  <c:v>-54.813645080023456</c:v>
                </c:pt>
                <c:pt idx="151">
                  <c:v>-54.8786703935397</c:v>
                </c:pt>
                <c:pt idx="152">
                  <c:v>-54.930723105654728</c:v>
                </c:pt>
                <c:pt idx="153">
                  <c:v>-54.96688051293355</c:v>
                </c:pt>
                <c:pt idx="154">
                  <c:v>-54.984847342552754</c:v>
                </c:pt>
                <c:pt idx="155">
                  <c:v>-54.98361075381311</c:v>
                </c:pt>
                <c:pt idx="156">
                  <c:v>-54.963673972738562</c:v>
                </c:pt>
                <c:pt idx="157">
                  <c:v>-54.925247387769936</c:v>
                </c:pt>
                <c:pt idx="158">
                  <c:v>-54.866862835982033</c:v>
                </c:pt>
                <c:pt idx="159">
                  <c:v>-54.786439205002601</c:v>
                </c:pt>
                <c:pt idx="160">
                  <c:v>-54.682458699838527</c:v>
                </c:pt>
                <c:pt idx="161">
                  <c:v>-54.555060653569655</c:v>
                </c:pt>
                <c:pt idx="162">
                  <c:v>-54.406017583557066</c:v>
                </c:pt>
                <c:pt idx="163">
                  <c:v>-54.236198610626133</c:v>
                </c:pt>
                <c:pt idx="164">
                  <c:v>-54.044895517803688</c:v>
                </c:pt>
                <c:pt idx="165">
                  <c:v>-53.830979342518489</c:v>
                </c:pt>
                <c:pt idx="166">
                  <c:v>-53.594059058321392</c:v>
                </c:pt>
                <c:pt idx="167">
                  <c:v>-53.336073815602582</c:v>
                </c:pt>
                <c:pt idx="168">
                  <c:v>-53.05974695867922</c:v>
                </c:pt>
                <c:pt idx="169">
                  <c:v>-52.766138006950229</c:v>
                </c:pt>
                <c:pt idx="170">
                  <c:v>-52.455027225543489</c:v>
                </c:pt>
                <c:pt idx="171">
                  <c:v>-52.125989283938033</c:v>
                </c:pt>
                <c:pt idx="172">
                  <c:v>-51.780395666280633</c:v>
                </c:pt>
                <c:pt idx="173">
                  <c:v>-51.42181435127381</c:v>
                </c:pt>
                <c:pt idx="174">
                  <c:v>-51.052662186223124</c:v>
                </c:pt>
                <c:pt idx="175">
                  <c:v>-50.673627955206783</c:v>
                </c:pt>
                <c:pt idx="176">
                  <c:v>-50.284484273563955</c:v>
                </c:pt>
                <c:pt idx="177">
                  <c:v>-49.88598057180954</c:v>
                </c:pt>
                <c:pt idx="178">
                  <c:v>-49.481639728101335</c:v>
                </c:pt>
                <c:pt idx="179">
                  <c:v>-49.074646502331284</c:v>
                </c:pt>
                <c:pt idx="180">
                  <c:v>-48.666356316232736</c:v>
                </c:pt>
                <c:pt idx="181">
                  <c:v>-48.256728437376609</c:v>
                </c:pt>
                <c:pt idx="182">
                  <c:v>-47.84604646170871</c:v>
                </c:pt>
                <c:pt idx="183">
                  <c:v>-47.437352491109792</c:v>
                </c:pt>
                <c:pt idx="184">
                  <c:v>-47.074137360225102</c:v>
                </c:pt>
                <c:pt idx="185">
                  <c:v>-46.716871121154455</c:v>
                </c:pt>
                <c:pt idx="186">
                  <c:v>-46.365758943609862</c:v>
                </c:pt>
                <c:pt idx="187">
                  <c:v>-46.020490181792333</c:v>
                </c:pt>
                <c:pt idx="188">
                  <c:v>-45.682048911169595</c:v>
                </c:pt>
                <c:pt idx="189">
                  <c:v>-45.352876711171497</c:v>
                </c:pt>
                <c:pt idx="190">
                  <c:v>-45.035033279357066</c:v>
                </c:pt>
                <c:pt idx="191">
                  <c:v>-44.729555090934575</c:v>
                </c:pt>
                <c:pt idx="192">
                  <c:v>-44.436250846526221</c:v>
                </c:pt>
                <c:pt idx="193">
                  <c:v>-44.154756976851715</c:v>
                </c:pt>
                <c:pt idx="194">
                  <c:v>-43.88614566350536</c:v>
                </c:pt>
                <c:pt idx="195">
                  <c:v>-43.632397354414721</c:v>
                </c:pt>
                <c:pt idx="196">
                  <c:v>-43.395095089855324</c:v>
                </c:pt>
                <c:pt idx="197">
                  <c:v>-43.174854233947613</c:v>
                </c:pt>
                <c:pt idx="198">
                  <c:v>-42.97101271253068</c:v>
                </c:pt>
                <c:pt idx="199">
                  <c:v>-42.78296961199537</c:v>
                </c:pt>
                <c:pt idx="200">
                  <c:v>-42.611374737298924</c:v>
                </c:pt>
                <c:pt idx="201">
                  <c:v>-42.457504210638625</c:v>
                </c:pt>
                <c:pt idx="202">
                  <c:v>-42.322381954519599</c:v>
                </c:pt>
                <c:pt idx="203">
                  <c:v>-42.206186626063221</c:v>
                </c:pt>
                <c:pt idx="204">
                  <c:v>-42.107778147202431</c:v>
                </c:pt>
                <c:pt idx="205">
                  <c:v>-42.026004830370141</c:v>
                </c:pt>
                <c:pt idx="206">
                  <c:v>-41.960727859638226</c:v>
                </c:pt>
                <c:pt idx="207">
                  <c:v>-41.912383792291855</c:v>
                </c:pt>
                <c:pt idx="208">
                  <c:v>-41.881383934850525</c:v>
                </c:pt>
                <c:pt idx="209">
                  <c:v>-41.867581739836339</c:v>
                </c:pt>
                <c:pt idx="210">
                  <c:v>-41.869548112310802</c:v>
                </c:pt>
                <c:pt idx="211">
                  <c:v>-41.885439275922657</c:v>
                </c:pt>
                <c:pt idx="212">
                  <c:v>-41.914204002201458</c:v>
                </c:pt>
                <c:pt idx="213">
                  <c:v>-41.955418792601492</c:v>
                </c:pt>
                <c:pt idx="214">
                  <c:v>-42.008890936950969</c:v>
                </c:pt>
                <c:pt idx="215">
                  <c:v>-42.074262084641084</c:v>
                </c:pt>
                <c:pt idx="216">
                  <c:v>-42.150227351337037</c:v>
                </c:pt>
                <c:pt idx="217">
                  <c:v>-42.234514183596282</c:v>
                </c:pt>
                <c:pt idx="218">
                  <c:v>-42.325237638279155</c:v>
                </c:pt>
                <c:pt idx="219">
                  <c:v>-42.421198089757652</c:v>
                </c:pt>
                <c:pt idx="220">
                  <c:v>-42.521652353043308</c:v>
                </c:pt>
                <c:pt idx="221">
                  <c:v>-42.626066191115271</c:v>
                </c:pt>
                <c:pt idx="222">
                  <c:v>-42.733537573712951</c:v>
                </c:pt>
                <c:pt idx="223">
                  <c:v>-42.842056466113092</c:v>
                </c:pt>
                <c:pt idx="224">
                  <c:v>-42.949245410827238</c:v>
                </c:pt>
                <c:pt idx="225">
                  <c:v>-43.06461014345286</c:v>
                </c:pt>
                <c:pt idx="226">
                  <c:v>-43.17448084033191</c:v>
                </c:pt>
                <c:pt idx="227">
                  <c:v>-43.278003984800804</c:v>
                </c:pt>
                <c:pt idx="228">
                  <c:v>-43.374337849260975</c:v>
                </c:pt>
                <c:pt idx="229">
                  <c:v>-43.46130272160616</c:v>
                </c:pt>
                <c:pt idx="230">
                  <c:v>-43.535927083485831</c:v>
                </c:pt>
                <c:pt idx="231">
                  <c:v>-43.595930952429377</c:v>
                </c:pt>
                <c:pt idx="232">
                  <c:v>-43.64002310731194</c:v>
                </c:pt>
                <c:pt idx="233">
                  <c:v>-43.667924818031764</c:v>
                </c:pt>
                <c:pt idx="234">
                  <c:v>-43.67934360705236</c:v>
                </c:pt>
                <c:pt idx="235">
                  <c:v>-43.672606436294146</c:v>
                </c:pt>
                <c:pt idx="236">
                  <c:v>-43.645433236025021</c:v>
                </c:pt>
                <c:pt idx="237">
                  <c:v>-43.596207817209731</c:v>
                </c:pt>
                <c:pt idx="238">
                  <c:v>-43.524484960071476</c:v>
                </c:pt>
                <c:pt idx="239">
                  <c:v>-43.431067108560825</c:v>
                </c:pt>
                <c:pt idx="240">
                  <c:v>-43.316358503023373</c:v>
                </c:pt>
                <c:pt idx="241">
                  <c:v>-43.179330266301442</c:v>
                </c:pt>
                <c:pt idx="242">
                  <c:v>-43.018649629407541</c:v>
                </c:pt>
                <c:pt idx="243">
                  <c:v>-42.833714510414275</c:v>
                </c:pt>
                <c:pt idx="244">
                  <c:v>-42.625515707589656</c:v>
                </c:pt>
                <c:pt idx="245">
                  <c:v>-42.396040507570895</c:v>
                </c:pt>
                <c:pt idx="246">
                  <c:v>-42.146052728015</c:v>
                </c:pt>
                <c:pt idx="247">
                  <c:v>-41.875148499050916</c:v>
                </c:pt>
                <c:pt idx="248">
                  <c:v>-41.58295692899771</c:v>
                </c:pt>
                <c:pt idx="249">
                  <c:v>-41.270277851754031</c:v>
                </c:pt>
                <c:pt idx="250">
                  <c:v>-40.939843038757566</c:v>
                </c:pt>
                <c:pt idx="251">
                  <c:v>-40.593921449630407</c:v>
                </c:pt>
                <c:pt idx="252">
                  <c:v>-40.233218193221539</c:v>
                </c:pt>
                <c:pt idx="253">
                  <c:v>-39.857826083365282</c:v>
                </c:pt>
                <c:pt idx="254">
                  <c:v>-39.468399249818916</c:v>
                </c:pt>
                <c:pt idx="255">
                  <c:v>-39.067749914513854</c:v>
                </c:pt>
                <c:pt idx="256">
                  <c:v>-38.659097544375093</c:v>
                </c:pt>
                <c:pt idx="257">
                  <c:v>-38.244037177471689</c:v>
                </c:pt>
                <c:pt idx="258">
                  <c:v>-37.823114475029996</c:v>
                </c:pt>
                <c:pt idx="259">
                  <c:v>-37.396905272411061</c:v>
                </c:pt>
                <c:pt idx="260">
                  <c:v>-36.967965573013629</c:v>
                </c:pt>
                <c:pt idx="261">
                  <c:v>-36.539918921159064</c:v>
                </c:pt>
                <c:pt idx="262">
                  <c:v>-36.11493091557076</c:v>
                </c:pt>
                <c:pt idx="263">
                  <c:v>-35.735955197926543</c:v>
                </c:pt>
                <c:pt idx="264">
                  <c:v>-35.360585908520896</c:v>
                </c:pt>
                <c:pt idx="265">
                  <c:v>-34.990041159235901</c:v>
                </c:pt>
                <c:pt idx="266">
                  <c:v>-34.626903853323114</c:v>
                </c:pt>
                <c:pt idx="267">
                  <c:v>-34.273319883424691</c:v>
                </c:pt>
                <c:pt idx="268">
                  <c:v>-33.930421484789505</c:v>
                </c:pt>
                <c:pt idx="269">
                  <c:v>-33.598455295580251</c:v>
                </c:pt>
                <c:pt idx="270">
                  <c:v>-33.277531349705875</c:v>
                </c:pt>
                <c:pt idx="271">
                  <c:v>-32.968956115442992</c:v>
                </c:pt>
                <c:pt idx="272">
                  <c:v>-32.674911004061528</c:v>
                </c:pt>
                <c:pt idx="273">
                  <c:v>-32.397000084419439</c:v>
                </c:pt>
                <c:pt idx="274">
                  <c:v>-32.135918256919368</c:v>
                </c:pt>
                <c:pt idx="275">
                  <c:v>-31.891439134420029</c:v>
                </c:pt>
                <c:pt idx="276">
                  <c:v>-31.663335060392114</c:v>
                </c:pt>
                <c:pt idx="277">
                  <c:v>-31.452483993076598</c:v>
                </c:pt>
                <c:pt idx="278">
                  <c:v>-31.260319513957967</c:v>
                </c:pt>
                <c:pt idx="279">
                  <c:v>-31.087815401478345</c:v>
                </c:pt>
                <c:pt idx="280">
                  <c:v>-30.935135884077543</c:v>
                </c:pt>
                <c:pt idx="281">
                  <c:v>-30.801459174864419</c:v>
                </c:pt>
                <c:pt idx="282">
                  <c:v>-30.685939969723265</c:v>
                </c:pt>
                <c:pt idx="283">
                  <c:v>-30.588663514231559</c:v>
                </c:pt>
                <c:pt idx="284">
                  <c:v>-30.510200398550936</c:v>
                </c:pt>
                <c:pt idx="285">
                  <c:v>-30.450880809950853</c:v>
                </c:pt>
                <c:pt idx="286">
                  <c:v>-30.410419267167846</c:v>
                </c:pt>
                <c:pt idx="287">
                  <c:v>-30.387524844723288</c:v>
                </c:pt>
                <c:pt idx="288">
                  <c:v>-30.380610479834136</c:v>
                </c:pt>
                <c:pt idx="289">
                  <c:v>-30.38884246459207</c:v>
                </c:pt>
                <c:pt idx="290">
                  <c:v>-30.411941626170858</c:v>
                </c:pt>
                <c:pt idx="291">
                  <c:v>-30.4496625156963</c:v>
                </c:pt>
                <c:pt idx="292">
                  <c:v>-30.501441434543128</c:v>
                </c:pt>
                <c:pt idx="293">
                  <c:v>-30.565893370629951</c:v>
                </c:pt>
                <c:pt idx="294">
                  <c:v>-30.640894669697396</c:v>
                </c:pt>
                <c:pt idx="295">
                  <c:v>-30.724761173128048</c:v>
                </c:pt>
                <c:pt idx="296">
                  <c:v>-30.816464939175127</c:v>
                </c:pt>
                <c:pt idx="297">
                  <c:v>-30.915279603859698</c:v>
                </c:pt>
                <c:pt idx="298">
                  <c:v>-31.020482250976389</c:v>
                </c:pt>
                <c:pt idx="299">
                  <c:v>-31.130935561650993</c:v>
                </c:pt>
                <c:pt idx="300">
                  <c:v>-31.244573835216489</c:v>
                </c:pt>
                <c:pt idx="301">
                  <c:v>-31.359128263483559</c:v>
                </c:pt>
                <c:pt idx="302">
                  <c:v>-31.472973942385092</c:v>
                </c:pt>
                <c:pt idx="303">
                  <c:v>-31.597294563524095</c:v>
                </c:pt>
                <c:pt idx="304">
                  <c:v>-31.71822010961165</c:v>
                </c:pt>
                <c:pt idx="305">
                  <c:v>-31.834548330414687</c:v>
                </c:pt>
                <c:pt idx="306">
                  <c:v>-31.943976630766478</c:v>
                </c:pt>
                <c:pt idx="307">
                  <c:v>-32.043488233348938</c:v>
                </c:pt>
                <c:pt idx="308">
                  <c:v>-32.130847841472033</c:v>
                </c:pt>
                <c:pt idx="309">
                  <c:v>-32.204705481658088</c:v>
                </c:pt>
                <c:pt idx="310">
                  <c:v>-32.264376809506977</c:v>
                </c:pt>
                <c:pt idx="311">
                  <c:v>-32.30914408531509</c:v>
                </c:pt>
                <c:pt idx="312">
                  <c:v>-32.337121566781235</c:v>
                </c:pt>
                <c:pt idx="313">
                  <c:v>-32.345868650967539</c:v>
                </c:pt>
                <c:pt idx="314">
                  <c:v>-32.333743163254653</c:v>
                </c:pt>
                <c:pt idx="315">
                  <c:v>-32.300093546064716</c:v>
                </c:pt>
                <c:pt idx="316">
                  <c:v>-32.245139141793771</c:v>
                </c:pt>
                <c:pt idx="317">
                  <c:v>-32.214952663489008</c:v>
                </c:pt>
                <c:pt idx="318">
                  <c:v>-32.216326000000002</c:v>
                </c:pt>
                <c:pt idx="319">
                  <c:v>-32.201456999999998</c:v>
                </c:pt>
                <c:pt idx="320">
                  <c:v>-32.185765000000004</c:v>
                </c:pt>
                <c:pt idx="321">
                  <c:v>-32.169238</c:v>
                </c:pt>
                <c:pt idx="322">
                  <c:v>-32.151864000000003</c:v>
                </c:pt>
                <c:pt idx="323">
                  <c:v>-32.133634000000001</c:v>
                </c:pt>
                <c:pt idx="324">
                  <c:v>-32.114536000000001</c:v>
                </c:pt>
                <c:pt idx="325">
                  <c:v>-32.094562000000003</c:v>
                </c:pt>
                <c:pt idx="326">
                  <c:v>-32.073703000000002</c:v>
                </c:pt>
                <c:pt idx="327">
                  <c:v>-32.051954000000002</c:v>
                </c:pt>
                <c:pt idx="328">
                  <c:v>-32.029310000000002</c:v>
                </c:pt>
                <c:pt idx="329">
                  <c:v>-32.005768000000003</c:v>
                </c:pt>
                <c:pt idx="330">
                  <c:v>-31.981324999999998</c:v>
                </c:pt>
                <c:pt idx="331">
                  <c:v>-31.955981999999999</c:v>
                </c:pt>
                <c:pt idx="332">
                  <c:v>-31.929738</c:v>
                </c:pt>
                <c:pt idx="333">
                  <c:v>-31.902595999999999</c:v>
                </c:pt>
                <c:pt idx="334">
                  <c:v>-31.874562000000001</c:v>
                </c:pt>
                <c:pt idx="335">
                  <c:v>-31.84564</c:v>
                </c:pt>
                <c:pt idx="336">
                  <c:v>-31.815840999999999</c:v>
                </c:pt>
                <c:pt idx="337">
                  <c:v>-31.785174000000001</c:v>
                </c:pt>
                <c:pt idx="338">
                  <c:v>-31.753651999999999</c:v>
                </c:pt>
                <c:pt idx="339">
                  <c:v>-31.721288999999999</c:v>
                </c:pt>
                <c:pt idx="340">
                  <c:v>-31.688101</c:v>
                </c:pt>
                <c:pt idx="341">
                  <c:v>-31.654098999999999</c:v>
                </c:pt>
                <c:pt idx="342">
                  <c:v>-31.619302999999999</c:v>
                </c:pt>
                <c:pt idx="343">
                  <c:v>-31.583722999999999</c:v>
                </c:pt>
                <c:pt idx="344">
                  <c:v>-31.547367999999999</c:v>
                </c:pt>
                <c:pt idx="345">
                  <c:v>-31.510247</c:v>
                </c:pt>
                <c:pt idx="346">
                  <c:v>-31.472366000000001</c:v>
                </c:pt>
                <c:pt idx="347">
                  <c:v>-31.433726</c:v>
                </c:pt>
                <c:pt idx="348">
                  <c:v>-31.394328999999999</c:v>
                </c:pt>
                <c:pt idx="349">
                  <c:v>-31.354172999999999</c:v>
                </c:pt>
                <c:pt idx="350">
                  <c:v>-31.313254000000001</c:v>
                </c:pt>
                <c:pt idx="351">
                  <c:v>-31.271571000000002</c:v>
                </c:pt>
                <c:pt idx="352">
                  <c:v>-31.229119000000001</c:v>
                </c:pt>
                <c:pt idx="353">
                  <c:v>-31.185894999999999</c:v>
                </c:pt>
                <c:pt idx="354">
                  <c:v>-31.141895999999999</c:v>
                </c:pt>
                <c:pt idx="355">
                  <c:v>-31.09712</c:v>
                </c:pt>
                <c:pt idx="356">
                  <c:v>-31.051569000000001</c:v>
                </c:pt>
                <c:pt idx="357">
                  <c:v>-31.005239</c:v>
                </c:pt>
                <c:pt idx="358">
                  <c:v>-30.958133</c:v>
                </c:pt>
                <c:pt idx="359">
                  <c:v>-30.910252</c:v>
                </c:pt>
                <c:pt idx="360">
                  <c:v>-30.861602000000001</c:v>
                </c:pt>
                <c:pt idx="361">
                  <c:v>-30.812184999999999</c:v>
                </c:pt>
                <c:pt idx="362">
                  <c:v>-30.762008999999999</c:v>
                </c:pt>
                <c:pt idx="363">
                  <c:v>-30.711081</c:v>
                </c:pt>
                <c:pt idx="364">
                  <c:v>-30.659413000000001</c:v>
                </c:pt>
                <c:pt idx="365">
                  <c:v>-30.607016000000002</c:v>
                </c:pt>
                <c:pt idx="366">
                  <c:v>-30.553906000000001</c:v>
                </c:pt>
                <c:pt idx="367">
                  <c:v>-30.500101000000001</c:v>
                </c:pt>
                <c:pt idx="368">
                  <c:v>-30.445620999999999</c:v>
                </c:pt>
                <c:pt idx="369">
                  <c:v>-30.390485000000002</c:v>
                </c:pt>
                <c:pt idx="370">
                  <c:v>-30.334712</c:v>
                </c:pt>
                <c:pt idx="371">
                  <c:v>-30.278323</c:v>
                </c:pt>
                <c:pt idx="372">
                  <c:v>-30.221330999999999</c:v>
                </c:pt>
                <c:pt idx="373">
                  <c:v>-30.163753</c:v>
                </c:pt>
                <c:pt idx="374">
                  <c:v>-30.105599000000002</c:v>
                </c:pt>
                <c:pt idx="375">
                  <c:v>-30.046876999999999</c:v>
                </c:pt>
                <c:pt idx="376">
                  <c:v>-29.987597000000001</c:v>
                </c:pt>
                <c:pt idx="377">
                  <c:v>-29.927762000000001</c:v>
                </c:pt>
                <c:pt idx="378">
                  <c:v>-29.867376</c:v>
                </c:pt>
                <c:pt idx="379">
                  <c:v>-29.806439999999998</c:v>
                </c:pt>
                <c:pt idx="380">
                  <c:v>-29.744955999999998</c:v>
                </c:pt>
                <c:pt idx="381">
                  <c:v>-29.682924</c:v>
                </c:pt>
                <c:pt idx="382">
                  <c:v>-29.620346000000001</c:v>
                </c:pt>
                <c:pt idx="383">
                  <c:v>-29.557221999999999</c:v>
                </c:pt>
                <c:pt idx="384">
                  <c:v>-29.493554</c:v>
                </c:pt>
                <c:pt idx="385">
                  <c:v>-29.429342999999999</c:v>
                </c:pt>
                <c:pt idx="386">
                  <c:v>-29.364591999999998</c:v>
                </c:pt>
                <c:pt idx="387">
                  <c:v>-29.299303999999999</c:v>
                </c:pt>
                <c:pt idx="388">
                  <c:v>-29.233483</c:v>
                </c:pt>
                <c:pt idx="389">
                  <c:v>-29.167133</c:v>
                </c:pt>
                <c:pt idx="390">
                  <c:v>-29.100261</c:v>
                </c:pt>
                <c:pt idx="391">
                  <c:v>-29.032872000000001</c:v>
                </c:pt>
                <c:pt idx="392">
                  <c:v>-28.964977000000001</c:v>
                </c:pt>
                <c:pt idx="393">
                  <c:v>-28.896585999999999</c:v>
                </c:pt>
                <c:pt idx="394">
                  <c:v>-28.827715999999999</c:v>
                </c:pt>
                <c:pt idx="395">
                  <c:v>-28.758381</c:v>
                </c:pt>
                <c:pt idx="396">
                  <c:v>-28.688604000000002</c:v>
                </c:pt>
                <c:pt idx="397">
                  <c:v>-28.618406</c:v>
                </c:pt>
                <c:pt idx="398">
                  <c:v>-28.547809000000001</c:v>
                </c:pt>
                <c:pt idx="399">
                  <c:v>-28.476834</c:v>
                </c:pt>
                <c:pt idx="400">
                  <c:v>-28.405503</c:v>
                </c:pt>
                <c:pt idx="401">
                  <c:v>-28.333832999999998</c:v>
                </c:pt>
                <c:pt idx="402">
                  <c:v>-28.261838999999998</c:v>
                </c:pt>
                <c:pt idx="403">
                  <c:v>-28.189533999999998</c:v>
                </c:pt>
                <c:pt idx="404">
                  <c:v>-28.11693</c:v>
                </c:pt>
                <c:pt idx="405">
                  <c:v>-28.044035999999998</c:v>
                </c:pt>
                <c:pt idx="406">
                  <c:v>-27.970852000000001</c:v>
                </c:pt>
                <c:pt idx="407">
                  <c:v>-27.897397000000002</c:v>
                </c:pt>
                <c:pt idx="408">
                  <c:v>-27.823668000000001</c:v>
                </c:pt>
                <c:pt idx="409">
                  <c:v>-27.749669999999998</c:v>
                </c:pt>
                <c:pt idx="410">
                  <c:v>-27.675405999999999</c:v>
                </c:pt>
                <c:pt idx="411">
                  <c:v>-27.600878999999999</c:v>
                </c:pt>
                <c:pt idx="412">
                  <c:v>-27.526091000000001</c:v>
                </c:pt>
                <c:pt idx="413">
                  <c:v>-27.451046000000002</c:v>
                </c:pt>
                <c:pt idx="414">
                  <c:v>-27.375745999999999</c:v>
                </c:pt>
                <c:pt idx="415">
                  <c:v>-27.300193</c:v>
                </c:pt>
                <c:pt idx="416">
                  <c:v>-27.224392000000002</c:v>
                </c:pt>
                <c:pt idx="417">
                  <c:v>-27.148340999999999</c:v>
                </c:pt>
                <c:pt idx="418">
                  <c:v>-27.072054999999999</c:v>
                </c:pt>
                <c:pt idx="419">
                  <c:v>-26.995535</c:v>
                </c:pt>
                <c:pt idx="420">
                  <c:v>-26.918786999999998</c:v>
                </c:pt>
                <c:pt idx="421">
                  <c:v>-26.841819000000001</c:v>
                </c:pt>
                <c:pt idx="422">
                  <c:v>-26.764644000000001</c:v>
                </c:pt>
                <c:pt idx="423">
                  <c:v>-26.687276000000001</c:v>
                </c:pt>
                <c:pt idx="424">
                  <c:v>-26.609732000000001</c:v>
                </c:pt>
                <c:pt idx="425">
                  <c:v>-26.532033999999999</c:v>
                </c:pt>
                <c:pt idx="426">
                  <c:v>-26.454205000000002</c:v>
                </c:pt>
                <c:pt idx="427">
                  <c:v>-26.376266000000001</c:v>
                </c:pt>
                <c:pt idx="428">
                  <c:v>-26.29824</c:v>
                </c:pt>
                <c:pt idx="429">
                  <c:v>-26.22015</c:v>
                </c:pt>
                <c:pt idx="430">
                  <c:v>-26.142011</c:v>
                </c:pt>
                <c:pt idx="431">
                  <c:v>-26.063842000000001</c:v>
                </c:pt>
                <c:pt idx="432">
                  <c:v>-25.985655999999999</c:v>
                </c:pt>
                <c:pt idx="433">
                  <c:v>-25.907463</c:v>
                </c:pt>
                <c:pt idx="434">
                  <c:v>-25.829274000000002</c:v>
                </c:pt>
                <c:pt idx="435">
                  <c:v>-25.751097999999999</c:v>
                </c:pt>
                <c:pt idx="436">
                  <c:v>-25.672941999999999</c:v>
                </c:pt>
                <c:pt idx="437">
                  <c:v>-25.594812999999998</c:v>
                </c:pt>
                <c:pt idx="438">
                  <c:v>-25.516715000000001</c:v>
                </c:pt>
                <c:pt idx="439">
                  <c:v>-25.438652999999999</c:v>
                </c:pt>
                <c:pt idx="440">
                  <c:v>-25.360631999999999</c:v>
                </c:pt>
                <c:pt idx="441">
                  <c:v>-25.282653</c:v>
                </c:pt>
                <c:pt idx="442">
                  <c:v>-25.204722</c:v>
                </c:pt>
                <c:pt idx="443">
                  <c:v>-25.126839</c:v>
                </c:pt>
                <c:pt idx="444">
                  <c:v>-25.049009000000002</c:v>
                </c:pt>
                <c:pt idx="445">
                  <c:v>-24.971233000000002</c:v>
                </c:pt>
                <c:pt idx="446">
                  <c:v>-24.893518</c:v>
                </c:pt>
                <c:pt idx="447">
                  <c:v>-24.815863</c:v>
                </c:pt>
                <c:pt idx="448">
                  <c:v>-24.738275000000002</c:v>
                </c:pt>
                <c:pt idx="449">
                  <c:v>-24.66076</c:v>
                </c:pt>
                <c:pt idx="450">
                  <c:v>-24.583326</c:v>
                </c:pt>
                <c:pt idx="451">
                  <c:v>-24.505984999999999</c:v>
                </c:pt>
                <c:pt idx="452">
                  <c:v>-24.428750000000001</c:v>
                </c:pt>
                <c:pt idx="453">
                  <c:v>-24.351638000000001</c:v>
                </c:pt>
                <c:pt idx="454">
                  <c:v>-24.274671000000001</c:v>
                </c:pt>
                <c:pt idx="455">
                  <c:v>-24.197869000000001</c:v>
                </c:pt>
                <c:pt idx="456">
                  <c:v>-24.121257</c:v>
                </c:pt>
                <c:pt idx="457">
                  <c:v>-24.044854999999998</c:v>
                </c:pt>
                <c:pt idx="458">
                  <c:v>-23.968685000000001</c:v>
                </c:pt>
                <c:pt idx="459">
                  <c:v>-23.892765000000001</c:v>
                </c:pt>
                <c:pt idx="460">
                  <c:v>-23.817111000000001</c:v>
                </c:pt>
                <c:pt idx="461">
                  <c:v>-23.741736</c:v>
                </c:pt>
                <c:pt idx="462">
                  <c:v>-23.666654999999999</c:v>
                </c:pt>
                <c:pt idx="463">
                  <c:v>-23.591875999999999</c:v>
                </c:pt>
                <c:pt idx="464">
                  <c:v>-23.517410000000002</c:v>
                </c:pt>
                <c:pt idx="465">
                  <c:v>-23.443263999999999</c:v>
                </c:pt>
                <c:pt idx="466">
                  <c:v>-23.369444999999999</c:v>
                </c:pt>
                <c:pt idx="467">
                  <c:v>-23.295960999999998</c:v>
                </c:pt>
                <c:pt idx="468">
                  <c:v>-23.222814</c:v>
                </c:pt>
                <c:pt idx="469">
                  <c:v>-23.150010000000002</c:v>
                </c:pt>
                <c:pt idx="470">
                  <c:v>-23.077552000000001</c:v>
                </c:pt>
                <c:pt idx="471">
                  <c:v>-23.005443</c:v>
                </c:pt>
                <c:pt idx="472">
                  <c:v>-22.933684</c:v>
                </c:pt>
                <c:pt idx="473">
                  <c:v>-22.862276999999999</c:v>
                </c:pt>
                <c:pt idx="474">
                  <c:v>-22.791225000000001</c:v>
                </c:pt>
                <c:pt idx="475">
                  <c:v>-22.720528999999999</c:v>
                </c:pt>
                <c:pt idx="476">
                  <c:v>-22.650198</c:v>
                </c:pt>
                <c:pt idx="477">
                  <c:v>-22.580224000000001</c:v>
                </c:pt>
                <c:pt idx="478">
                  <c:v>-22.510615999999999</c:v>
                </c:pt>
                <c:pt idx="479">
                  <c:v>-22.441383999999999</c:v>
                </c:pt>
                <c:pt idx="480">
                  <c:v>-22.372536</c:v>
                </c:pt>
                <c:pt idx="481">
                  <c:v>-22.304086000000002</c:v>
                </c:pt>
                <c:pt idx="482">
                  <c:v>-22.236049000000001</c:v>
                </c:pt>
                <c:pt idx="483">
                  <c:v>-22.168444999999998</c:v>
                </c:pt>
                <c:pt idx="484">
                  <c:v>-22.101293999999999</c:v>
                </c:pt>
                <c:pt idx="485">
                  <c:v>-22.034616</c:v>
                </c:pt>
                <c:pt idx="486">
                  <c:v>-21.968433000000001</c:v>
                </c:pt>
                <c:pt idx="487">
                  <c:v>-21.902764000000001</c:v>
                </c:pt>
                <c:pt idx="488">
                  <c:v>-21.837626</c:v>
                </c:pt>
                <c:pt idx="489">
                  <c:v>-21.773033000000002</c:v>
                </c:pt>
                <c:pt idx="490">
                  <c:v>-21.709001000000001</c:v>
                </c:pt>
                <c:pt idx="491">
                  <c:v>-21.645541000000001</c:v>
                </c:pt>
                <c:pt idx="492">
                  <c:v>-21.582661999999999</c:v>
                </c:pt>
                <c:pt idx="493">
                  <c:v>-21.520375999999999</c:v>
                </c:pt>
                <c:pt idx="494">
                  <c:v>-21.458687999999999</c:v>
                </c:pt>
                <c:pt idx="495">
                  <c:v>-21.397607000000001</c:v>
                </c:pt>
                <c:pt idx="496">
                  <c:v>-21.337137999999999</c:v>
                </c:pt>
                <c:pt idx="497">
                  <c:v>-21.277284999999999</c:v>
                </c:pt>
                <c:pt idx="498">
                  <c:v>-21.218050999999999</c:v>
                </c:pt>
                <c:pt idx="499">
                  <c:v>-21.159438000000002</c:v>
                </c:pt>
                <c:pt idx="500">
                  <c:v>-21.101448000000001</c:v>
                </c:pt>
                <c:pt idx="501">
                  <c:v>-21.044079</c:v>
                </c:pt>
                <c:pt idx="502">
                  <c:v>-20.987331999999999</c:v>
                </c:pt>
                <c:pt idx="503">
                  <c:v>-20.931206</c:v>
                </c:pt>
                <c:pt idx="504">
                  <c:v>-20.875699000000001</c:v>
                </c:pt>
                <c:pt idx="505">
                  <c:v>-20.820813000000001</c:v>
                </c:pt>
                <c:pt idx="506">
                  <c:v>-20.766549000000001</c:v>
                </c:pt>
                <c:pt idx="507">
                  <c:v>-20.712909</c:v>
                </c:pt>
                <c:pt idx="508">
                  <c:v>-20.659897999999998</c:v>
                </c:pt>
                <c:pt idx="509">
                  <c:v>-20.607524999999999</c:v>
                </c:pt>
                <c:pt idx="510">
                  <c:v>-20.555799</c:v>
                </c:pt>
                <c:pt idx="511">
                  <c:v>-20.504735</c:v>
                </c:pt>
                <c:pt idx="512">
                  <c:v>-20.454346999999999</c:v>
                </c:pt>
                <c:pt idx="513">
                  <c:v>-20.404651999999999</c:v>
                </c:pt>
                <c:pt idx="514">
                  <c:v>-20.355668000000001</c:v>
                </c:pt>
                <c:pt idx="515">
                  <c:v>-20.307410999999998</c:v>
                </c:pt>
                <c:pt idx="516">
                  <c:v>-20.259898</c:v>
                </c:pt>
                <c:pt idx="517">
                  <c:v>-20.213142999999999</c:v>
                </c:pt>
                <c:pt idx="518">
                  <c:v>-20.167159000000002</c:v>
                </c:pt>
                <c:pt idx="519">
                  <c:v>-20.121956999999998</c:v>
                </c:pt>
                <c:pt idx="520">
                  <c:v>-20.077548</c:v>
                </c:pt>
                <c:pt idx="521">
                  <c:v>-20.033939</c:v>
                </c:pt>
                <c:pt idx="522">
                  <c:v>-19.991137999999999</c:v>
                </c:pt>
                <c:pt idx="523">
                  <c:v>-19.949152000000002</c:v>
                </c:pt>
                <c:pt idx="524">
                  <c:v>-19.907983999999999</c:v>
                </c:pt>
                <c:pt idx="525">
                  <c:v>-19.867637999999999</c:v>
                </c:pt>
                <c:pt idx="526">
                  <c:v>-19.828116000000001</c:v>
                </c:pt>
                <c:pt idx="527">
                  <c:v>-19.789418000000001</c:v>
                </c:pt>
                <c:pt idx="528">
                  <c:v>-19.751542000000001</c:v>
                </c:pt>
                <c:pt idx="529">
                  <c:v>-19.714486000000001</c:v>
                </c:pt>
                <c:pt idx="530">
                  <c:v>-19.678245</c:v>
                </c:pt>
                <c:pt idx="531">
                  <c:v>-19.642814000000001</c:v>
                </c:pt>
                <c:pt idx="532">
                  <c:v>-19.608187999999998</c:v>
                </c:pt>
                <c:pt idx="533">
                  <c:v>-19.574359999999999</c:v>
                </c:pt>
                <c:pt idx="534">
                  <c:v>-19.541326000000002</c:v>
                </c:pt>
                <c:pt idx="535">
                  <c:v>-19.509083</c:v>
                </c:pt>
                <c:pt idx="536">
                  <c:v>-19.477630999999999</c:v>
                </c:pt>
                <c:pt idx="537">
                  <c:v>-19.446968999999999</c:v>
                </c:pt>
                <c:pt idx="538">
                  <c:v>-19.417100999999999</c:v>
                </c:pt>
                <c:pt idx="539">
                  <c:v>-19.388033</c:v>
                </c:pt>
                <c:pt idx="540">
                  <c:v>-19.359773000000001</c:v>
                </c:pt>
                <c:pt idx="541">
                  <c:v>-19.332329999999999</c:v>
                </c:pt>
                <c:pt idx="542">
                  <c:v>-19.305714999999999</c:v>
                </c:pt>
                <c:pt idx="543">
                  <c:v>-19.279938999999999</c:v>
                </c:pt>
                <c:pt idx="544">
                  <c:v>-19.255013999999999</c:v>
                </c:pt>
                <c:pt idx="545">
                  <c:v>-19.230948000000001</c:v>
                </c:pt>
                <c:pt idx="546">
                  <c:v>-19.207751999999999</c:v>
                </c:pt>
                <c:pt idx="547">
                  <c:v>-19.185431999999999</c:v>
                </c:pt>
                <c:pt idx="548">
                  <c:v>-19.163996000000001</c:v>
                </c:pt>
                <c:pt idx="549">
                  <c:v>-19.143449</c:v>
                </c:pt>
                <c:pt idx="550">
                  <c:v>-19.123795000000001</c:v>
                </c:pt>
                <c:pt idx="551">
                  <c:v>-19.105036999999999</c:v>
                </c:pt>
                <c:pt idx="552">
                  <c:v>-19.087174999999998</c:v>
                </c:pt>
                <c:pt idx="553">
                  <c:v>-19.070211</c:v>
                </c:pt>
                <c:pt idx="554">
                  <c:v>-19.054143</c:v>
                </c:pt>
                <c:pt idx="555">
                  <c:v>-19.038968000000001</c:v>
                </c:pt>
                <c:pt idx="556">
                  <c:v>-19.02468</c:v>
                </c:pt>
                <c:pt idx="557">
                  <c:v>-19.011272000000002</c:v>
                </c:pt>
                <c:pt idx="558">
                  <c:v>-18.998735</c:v>
                </c:pt>
                <c:pt idx="559">
                  <c:v>-18.987057</c:v>
                </c:pt>
                <c:pt idx="560">
                  <c:v>-18.976226</c:v>
                </c:pt>
                <c:pt idx="561">
                  <c:v>-18.966228999999998</c:v>
                </c:pt>
                <c:pt idx="562">
                  <c:v>-18.957051</c:v>
                </c:pt>
                <c:pt idx="563">
                  <c:v>-18.948682999999999</c:v>
                </c:pt>
                <c:pt idx="564">
                  <c:v>-18.941113000000001</c:v>
                </c:pt>
                <c:pt idx="565">
                  <c:v>-18.934332999999999</c:v>
                </c:pt>
                <c:pt idx="566">
                  <c:v>-18.928338</c:v>
                </c:pt>
                <c:pt idx="567">
                  <c:v>-18.923124000000001</c:v>
                </c:pt>
                <c:pt idx="568">
                  <c:v>-18.918689000000001</c:v>
                </c:pt>
                <c:pt idx="569">
                  <c:v>-18.915033000000001</c:v>
                </c:pt>
                <c:pt idx="570">
                  <c:v>-18.912157000000001</c:v>
                </c:pt>
                <c:pt idx="571">
                  <c:v>-18.910063999999998</c:v>
                </c:pt>
                <c:pt idx="572">
                  <c:v>-18.908754999999999</c:v>
                </c:pt>
                <c:pt idx="573">
                  <c:v>-18.908234</c:v>
                </c:pt>
                <c:pt idx="574">
                  <c:v>-18.908501000000001</c:v>
                </c:pt>
                <c:pt idx="575">
                  <c:v>-18.909559000000002</c:v>
                </c:pt>
                <c:pt idx="576">
                  <c:v>-18.911407000000001</c:v>
                </c:pt>
                <c:pt idx="577">
                  <c:v>-18.914045000000002</c:v>
                </c:pt>
                <c:pt idx="578">
                  <c:v>-18.917470999999999</c:v>
                </c:pt>
                <c:pt idx="579">
                  <c:v>-18.921683000000002</c:v>
                </c:pt>
                <c:pt idx="580">
                  <c:v>-18.926676</c:v>
                </c:pt>
                <c:pt idx="581">
                  <c:v>-18.932445999999999</c:v>
                </c:pt>
                <c:pt idx="582">
                  <c:v>-18.938987000000001</c:v>
                </c:pt>
                <c:pt idx="583">
                  <c:v>-18.946289</c:v>
                </c:pt>
                <c:pt idx="584">
                  <c:v>-18.954343000000001</c:v>
                </c:pt>
                <c:pt idx="585">
                  <c:v>-18.963138000000001</c:v>
                </c:pt>
                <c:pt idx="586">
                  <c:v>-18.972657000000002</c:v>
                </c:pt>
                <c:pt idx="587">
                  <c:v>-18.982883999999999</c:v>
                </c:pt>
                <c:pt idx="588">
                  <c:v>-18.993798000000002</c:v>
                </c:pt>
                <c:pt idx="589">
                  <c:v>-19.005378</c:v>
                </c:pt>
                <c:pt idx="590">
                  <c:v>-19.017602</c:v>
                </c:pt>
                <c:pt idx="591">
                  <c:v>-19.030448</c:v>
                </c:pt>
                <c:pt idx="592">
                  <c:v>-19.043894999999999</c:v>
                </c:pt>
                <c:pt idx="593">
                  <c:v>-19.057925000000001</c:v>
                </c:pt>
                <c:pt idx="594">
                  <c:v>-19.072521999999999</c:v>
                </c:pt>
                <c:pt idx="595">
                  <c:v>-19.087672000000001</c:v>
                </c:pt>
                <c:pt idx="596">
                  <c:v>-19.103363000000002</c:v>
                </c:pt>
                <c:pt idx="597">
                  <c:v>-19.119584</c:v>
                </c:pt>
                <c:pt idx="598">
                  <c:v>-19.136327000000001</c:v>
                </c:pt>
                <c:pt idx="599">
                  <c:v>-19.153585</c:v>
                </c:pt>
                <c:pt idx="600">
                  <c:v>-19.171348999999999</c:v>
                </c:pt>
                <c:pt idx="601">
                  <c:v>-19.189613999999999</c:v>
                </c:pt>
                <c:pt idx="602">
                  <c:v>-19.208372000000001</c:v>
                </c:pt>
                <c:pt idx="603">
                  <c:v>-19.227618</c:v>
                </c:pt>
                <c:pt idx="604">
                  <c:v>-19.247344999999999</c:v>
                </c:pt>
                <c:pt idx="605">
                  <c:v>-19.267545999999999</c:v>
                </c:pt>
                <c:pt idx="606">
                  <c:v>-19.288212000000001</c:v>
                </c:pt>
                <c:pt idx="607">
                  <c:v>-19.309335000000001</c:v>
                </c:pt>
                <c:pt idx="608">
                  <c:v>-19.330907</c:v>
                </c:pt>
                <c:pt idx="609">
                  <c:v>-19.352917000000001</c:v>
                </c:pt>
                <c:pt idx="610">
                  <c:v>-19.375354000000002</c:v>
                </c:pt>
                <c:pt idx="611">
                  <c:v>-19.398205999999998</c:v>
                </c:pt>
                <c:pt idx="612">
                  <c:v>-19.42146</c:v>
                </c:pt>
                <c:pt idx="613">
                  <c:v>-19.445098999999999</c:v>
                </c:pt>
                <c:pt idx="614">
                  <c:v>-19.469106</c:v>
                </c:pt>
                <c:pt idx="615">
                  <c:v>-19.493459999999999</c:v>
                </c:pt>
                <c:pt idx="616">
                  <c:v>-19.518135999999998</c:v>
                </c:pt>
                <c:pt idx="617">
                  <c:v>-19.543108</c:v>
                </c:pt>
                <c:pt idx="618">
                  <c:v>-19.568346999999999</c:v>
                </c:pt>
                <c:pt idx="619">
                  <c:v>-19.593826</c:v>
                </c:pt>
                <c:pt idx="620">
                  <c:v>-19.619513999999999</c:v>
                </c:pt>
                <c:pt idx="621">
                  <c:v>-19.645385999999998</c:v>
                </c:pt>
                <c:pt idx="622">
                  <c:v>-19.671417999999999</c:v>
                </c:pt>
                <c:pt idx="623">
                  <c:v>-19.697586999999999</c:v>
                </c:pt>
                <c:pt idx="624">
                  <c:v>-19.723873000000001</c:v>
                </c:pt>
                <c:pt idx="625">
                  <c:v>-19.750260000000001</c:v>
                </c:pt>
                <c:pt idx="626">
                  <c:v>-19.776730000000001</c:v>
                </c:pt>
                <c:pt idx="627">
                  <c:v>-19.803270000000001</c:v>
                </c:pt>
                <c:pt idx="628">
                  <c:v>-19.829865999999999</c:v>
                </c:pt>
                <c:pt idx="629">
                  <c:v>-19.856504999999999</c:v>
                </c:pt>
                <c:pt idx="630">
                  <c:v>-19.883175000000001</c:v>
                </c:pt>
                <c:pt idx="631">
                  <c:v>-19.909866000000001</c:v>
                </c:pt>
                <c:pt idx="632">
                  <c:v>-19.936565999999999</c:v>
                </c:pt>
                <c:pt idx="633">
                  <c:v>-19.963265</c:v>
                </c:pt>
                <c:pt idx="634">
                  <c:v>-19.989951000000001</c:v>
                </c:pt>
                <c:pt idx="635">
                  <c:v>-20.016615000000002</c:v>
                </c:pt>
                <c:pt idx="636">
                  <c:v>-20.043246</c:v>
                </c:pt>
                <c:pt idx="637">
                  <c:v>-20.069832000000002</c:v>
                </c:pt>
                <c:pt idx="638">
                  <c:v>-20.096361999999999</c:v>
                </c:pt>
                <c:pt idx="639">
                  <c:v>-20.122824000000001</c:v>
                </c:pt>
                <c:pt idx="640">
                  <c:v>-20.149204000000001</c:v>
                </c:pt>
                <c:pt idx="641">
                  <c:v>-20.175488000000001</c:v>
                </c:pt>
                <c:pt idx="642">
                  <c:v>-20.201661000000001</c:v>
                </c:pt>
                <c:pt idx="643">
                  <c:v>-20.227702000000001</c:v>
                </c:pt>
                <c:pt idx="644">
                  <c:v>-20.253589999999999</c:v>
                </c:pt>
                <c:pt idx="645">
                  <c:v>-20.279301</c:v>
                </c:pt>
                <c:pt idx="646">
                  <c:v>-20.304807</c:v>
                </c:pt>
                <c:pt idx="647">
                  <c:v>-20.330079000000001</c:v>
                </c:pt>
                <c:pt idx="648">
                  <c:v>-20.355087999999999</c:v>
                </c:pt>
                <c:pt idx="649">
                  <c:v>-20.379805000000001</c:v>
                </c:pt>
                <c:pt idx="650">
                  <c:v>-20.404202999999999</c:v>
                </c:pt>
                <c:pt idx="651">
                  <c:v>-20.428259000000001</c:v>
                </c:pt>
                <c:pt idx="652">
                  <c:v>-20.45195</c:v>
                </c:pt>
                <c:pt idx="653">
                  <c:v>-20.475256999999999</c:v>
                </c:pt>
                <c:pt idx="654">
                  <c:v>-20.498163000000002</c:v>
                </c:pt>
                <c:pt idx="655">
                  <c:v>-20.520651999999998</c:v>
                </c:pt>
                <c:pt idx="656">
                  <c:v>-20.54271</c:v>
                </c:pt>
                <c:pt idx="657">
                  <c:v>-20.564325</c:v>
                </c:pt>
                <c:pt idx="658">
                  <c:v>-20.585484000000001</c:v>
                </c:pt>
                <c:pt idx="659">
                  <c:v>-20.606176999999999</c:v>
                </c:pt>
                <c:pt idx="660">
                  <c:v>-20.626394999999999</c:v>
                </c:pt>
                <c:pt idx="661">
                  <c:v>-20.646129999999999</c:v>
                </c:pt>
                <c:pt idx="662">
                  <c:v>-20.665372000000001</c:v>
                </c:pt>
                <c:pt idx="663">
                  <c:v>-20.684114999999998</c:v>
                </c:pt>
                <c:pt idx="664">
                  <c:v>-20.702352999999999</c:v>
                </c:pt>
                <c:pt idx="665">
                  <c:v>-20.720077</c:v>
                </c:pt>
                <c:pt idx="666">
                  <c:v>-20.737283000000001</c:v>
                </c:pt>
                <c:pt idx="667">
                  <c:v>-20.753964</c:v>
                </c:pt>
                <c:pt idx="668">
                  <c:v>-20.770112999999998</c:v>
                </c:pt>
                <c:pt idx="669">
                  <c:v>-20.785720999999999</c:v>
                </c:pt>
                <c:pt idx="670">
                  <c:v>-20.80078</c:v>
                </c:pt>
                <c:pt idx="671">
                  <c:v>-20.815280000000001</c:v>
                </c:pt>
                <c:pt idx="672">
                  <c:v>-20.829207</c:v>
                </c:pt>
                <c:pt idx="673">
                  <c:v>-20.842544</c:v>
                </c:pt>
                <c:pt idx="674">
                  <c:v>-20.855274000000001</c:v>
                </c:pt>
                <c:pt idx="675">
                  <c:v>-20.867374999999999</c:v>
                </c:pt>
                <c:pt idx="676">
                  <c:v>-20.878824000000002</c:v>
                </c:pt>
                <c:pt idx="677">
                  <c:v>-20.889597999999999</c:v>
                </c:pt>
                <c:pt idx="678">
                  <c:v>-20.899674000000001</c:v>
                </c:pt>
                <c:pt idx="679">
                  <c:v>-20.909033000000001</c:v>
                </c:pt>
                <c:pt idx="680">
                  <c:v>-20.917656999999998</c:v>
                </c:pt>
                <c:pt idx="681">
                  <c:v>-20.925529000000001</c:v>
                </c:pt>
                <c:pt idx="682">
                  <c:v>-20.932635999999999</c:v>
                </c:pt>
                <c:pt idx="683">
                  <c:v>-20.938967999999999</c:v>
                </c:pt>
                <c:pt idx="684">
                  <c:v>-20.944514000000002</c:v>
                </c:pt>
                <c:pt idx="685">
                  <c:v>-20.949266000000001</c:v>
                </c:pt>
                <c:pt idx="686">
                  <c:v>-20.953218</c:v>
                </c:pt>
                <c:pt idx="687">
                  <c:v>-20.956364000000001</c:v>
                </c:pt>
                <c:pt idx="688">
                  <c:v>-20.958701000000001</c:v>
                </c:pt>
                <c:pt idx="689">
                  <c:v>-20.960224</c:v>
                </c:pt>
                <c:pt idx="690">
                  <c:v>-20.960934000000002</c:v>
                </c:pt>
                <c:pt idx="691">
                  <c:v>-20.960830000000001</c:v>
                </c:pt>
                <c:pt idx="692">
                  <c:v>-20.959911999999999</c:v>
                </c:pt>
                <c:pt idx="693">
                  <c:v>-20.958182999999998</c:v>
                </c:pt>
                <c:pt idx="694">
                  <c:v>-20.955642999999998</c:v>
                </c:pt>
                <c:pt idx="695">
                  <c:v>-20.952296</c:v>
                </c:pt>
                <c:pt idx="696">
                  <c:v>-20.948145</c:v>
                </c:pt>
                <c:pt idx="697">
                  <c:v>-20.943190999999999</c:v>
                </c:pt>
                <c:pt idx="698">
                  <c:v>-20.937435000000001</c:v>
                </c:pt>
                <c:pt idx="699">
                  <c:v>-20.930879000000001</c:v>
                </c:pt>
                <c:pt idx="700">
                  <c:v>-20.923518000000001</c:v>
                </c:pt>
                <c:pt idx="701">
                  <c:v>-20.915348999999999</c:v>
                </c:pt>
                <c:pt idx="702">
                  <c:v>-20.906365000000001</c:v>
                </c:pt>
                <c:pt idx="703">
                  <c:v>-20.896554999999999</c:v>
                </c:pt>
                <c:pt idx="704">
                  <c:v>-20.885908000000001</c:v>
                </c:pt>
                <c:pt idx="705">
                  <c:v>-20.874410000000001</c:v>
                </c:pt>
                <c:pt idx="706">
                  <c:v>-20.862048000000001</c:v>
                </c:pt>
                <c:pt idx="707">
                  <c:v>-20.848807999999998</c:v>
                </c:pt>
                <c:pt idx="708">
                  <c:v>-20.834679000000001</c:v>
                </c:pt>
                <c:pt idx="709">
                  <c:v>-20.819652000000001</c:v>
                </c:pt>
                <c:pt idx="710">
                  <c:v>-20.803718</c:v>
                </c:pt>
                <c:pt idx="711">
                  <c:v>-20.786873</c:v>
                </c:pt>
                <c:pt idx="712">
                  <c:v>-20.769112</c:v>
                </c:pt>
                <c:pt idx="713">
                  <c:v>-20.750432</c:v>
                </c:pt>
                <c:pt idx="714">
                  <c:v>-20.730834000000002</c:v>
                </c:pt>
                <c:pt idx="715">
                  <c:v>-20.710315999999999</c:v>
                </c:pt>
                <c:pt idx="716">
                  <c:v>-20.688882</c:v>
                </c:pt>
                <c:pt idx="717">
                  <c:v>-20.666533999999999</c:v>
                </c:pt>
                <c:pt idx="718">
                  <c:v>-20.643277000000001</c:v>
                </c:pt>
                <c:pt idx="719">
                  <c:v>-20.619116000000002</c:v>
                </c:pt>
                <c:pt idx="720">
                  <c:v>-20.594061</c:v>
                </c:pt>
                <c:pt idx="721">
                  <c:v>-20.568118999999999</c:v>
                </c:pt>
                <c:pt idx="722">
                  <c:v>-20.541301000000001</c:v>
                </c:pt>
                <c:pt idx="723">
                  <c:v>-20.513617</c:v>
                </c:pt>
                <c:pt idx="724">
                  <c:v>-20.485078999999999</c:v>
                </c:pt>
                <c:pt idx="725">
                  <c:v>-20.455698999999999</c:v>
                </c:pt>
                <c:pt idx="726">
                  <c:v>-20.425485999999999</c:v>
                </c:pt>
                <c:pt idx="727">
                  <c:v>-20.394449999999999</c:v>
                </c:pt>
                <c:pt idx="728">
                  <c:v>-20.362597999999998</c:v>
                </c:pt>
                <c:pt idx="729">
                  <c:v>-20.329936</c:v>
                </c:pt>
                <c:pt idx="730">
                  <c:v>-20.296467</c:v>
                </c:pt>
                <c:pt idx="731">
                  <c:v>-20.262191000000001</c:v>
                </c:pt>
                <c:pt idx="732">
                  <c:v>-20.227105999999999</c:v>
                </c:pt>
                <c:pt idx="733">
                  <c:v>-20.191209000000001</c:v>
                </c:pt>
                <c:pt idx="734">
                  <c:v>-20.154492999999999</c:v>
                </c:pt>
                <c:pt idx="735">
                  <c:v>-20.116955000000001</c:v>
                </c:pt>
                <c:pt idx="736">
                  <c:v>-20.078589000000001</c:v>
                </c:pt>
                <c:pt idx="737">
                  <c:v>-20.039390000000001</c:v>
                </c:pt>
                <c:pt idx="738">
                  <c:v>-19.999355999999999</c:v>
                </c:pt>
                <c:pt idx="739">
                  <c:v>-19.958486000000001</c:v>
                </c:pt>
                <c:pt idx="740">
                  <c:v>-19.916778999999998</c:v>
                </c:pt>
                <c:pt idx="741">
                  <c:v>-19.874237999999998</c:v>
                </c:pt>
                <c:pt idx="742">
                  <c:v>-19.830863999999998</c:v>
                </c:pt>
                <c:pt idx="743">
                  <c:v>-19.786663000000001</c:v>
                </c:pt>
                <c:pt idx="744">
                  <c:v>-19.741637999999998</c:v>
                </c:pt>
                <c:pt idx="745">
                  <c:v>-19.695796999999999</c:v>
                </c:pt>
                <c:pt idx="746">
                  <c:v>-19.649148</c:v>
                </c:pt>
                <c:pt idx="747">
                  <c:v>-19.601700000000001</c:v>
                </c:pt>
                <c:pt idx="748">
                  <c:v>-19.553464000000002</c:v>
                </c:pt>
                <c:pt idx="749">
                  <c:v>-19.504453999999999</c:v>
                </c:pt>
                <c:pt idx="750">
                  <c:v>-19.454682999999999</c:v>
                </c:pt>
                <c:pt idx="751">
                  <c:v>-19.404167999999999</c:v>
                </c:pt>
                <c:pt idx="752">
                  <c:v>-19.352927000000001</c:v>
                </c:pt>
                <c:pt idx="753">
                  <c:v>-19.300975999999999</c:v>
                </c:pt>
                <c:pt idx="754">
                  <c:v>-19.248332000000001</c:v>
                </c:pt>
                <c:pt idx="755">
                  <c:v>-19.195011999999998</c:v>
                </c:pt>
                <c:pt idx="756">
                  <c:v>-19.141029</c:v>
                </c:pt>
                <c:pt idx="757">
                  <c:v>-19.086397000000002</c:v>
                </c:pt>
                <c:pt idx="758">
                  <c:v>-19.031123999999998</c:v>
                </c:pt>
                <c:pt idx="759">
                  <c:v>-18.975218000000002</c:v>
                </c:pt>
                <c:pt idx="760">
                  <c:v>-18.918686000000001</c:v>
                </c:pt>
                <c:pt idx="761">
                  <c:v>-18.861528</c:v>
                </c:pt>
                <c:pt idx="762">
                  <c:v>-18.803747999999999</c:v>
                </c:pt>
                <c:pt idx="763">
                  <c:v>-18.745346000000001</c:v>
                </c:pt>
                <c:pt idx="764">
                  <c:v>-18.686322000000001</c:v>
                </c:pt>
                <c:pt idx="765">
                  <c:v>-18.626674999999999</c:v>
                </c:pt>
                <c:pt idx="766">
                  <c:v>-18.566407000000002</c:v>
                </c:pt>
                <c:pt idx="767">
                  <c:v>-18.505519</c:v>
                </c:pt>
                <c:pt idx="768">
                  <c:v>-18.444012000000001</c:v>
                </c:pt>
                <c:pt idx="769">
                  <c:v>-18.381889999999999</c:v>
                </c:pt>
                <c:pt idx="770">
                  <c:v>-18.319157000000001</c:v>
                </c:pt>
                <c:pt idx="771">
                  <c:v>-18.255818999999999</c:v>
                </c:pt>
                <c:pt idx="772">
                  <c:v>-18.191880999999999</c:v>
                </c:pt>
                <c:pt idx="773">
                  <c:v>-18.127351000000001</c:v>
                </c:pt>
                <c:pt idx="774">
                  <c:v>-18.062237</c:v>
                </c:pt>
                <c:pt idx="775">
                  <c:v>-17.996549000000002</c:v>
                </c:pt>
                <c:pt idx="776">
                  <c:v>-17.930298000000001</c:v>
                </c:pt>
                <c:pt idx="777">
                  <c:v>-17.863498</c:v>
                </c:pt>
                <c:pt idx="778">
                  <c:v>-17.796164000000001</c:v>
                </c:pt>
                <c:pt idx="779">
                  <c:v>-17.728314000000001</c:v>
                </c:pt>
                <c:pt idx="780">
                  <c:v>-17.659967000000002</c:v>
                </c:pt>
                <c:pt idx="781">
                  <c:v>-17.591144</c:v>
                </c:pt>
                <c:pt idx="782">
                  <c:v>-17.521864999999998</c:v>
                </c:pt>
                <c:pt idx="783">
                  <c:v>-17.452151000000001</c:v>
                </c:pt>
                <c:pt idx="784">
                  <c:v>-17.382020000000001</c:v>
                </c:pt>
                <c:pt idx="785">
                  <c:v>-17.311489999999999</c:v>
                </c:pt>
                <c:pt idx="786">
                  <c:v>-17.240573999999999</c:v>
                </c:pt>
                <c:pt idx="787">
                  <c:v>-17.169284000000001</c:v>
                </c:pt>
                <c:pt idx="788">
                  <c:v>-17.097629999999999</c:v>
                </c:pt>
                <c:pt idx="789">
                  <c:v>-17.02562</c:v>
                </c:pt>
                <c:pt idx="790">
                  <c:v>-16.953258999999999</c:v>
                </c:pt>
                <c:pt idx="791">
                  <c:v>-16.880552000000002</c:v>
                </c:pt>
                <c:pt idx="792">
                  <c:v>-16.807504000000002</c:v>
                </c:pt>
                <c:pt idx="793">
                  <c:v>-16.734116</c:v>
                </c:pt>
                <c:pt idx="794">
                  <c:v>-16.660392000000002</c:v>
                </c:pt>
                <c:pt idx="795">
                  <c:v>-16.586334000000001</c:v>
                </c:pt>
                <c:pt idx="796">
                  <c:v>-16.511946999999999</c:v>
                </c:pt>
                <c:pt idx="797">
                  <c:v>-16.437232000000002</c:v>
                </c:pt>
                <c:pt idx="798">
                  <c:v>-16.362196000000001</c:v>
                </c:pt>
                <c:pt idx="799">
                  <c:v>-16.286843000000001</c:v>
                </c:pt>
                <c:pt idx="800">
                  <c:v>-16.211178</c:v>
                </c:pt>
                <c:pt idx="801">
                  <c:v>-16.135209</c:v>
                </c:pt>
                <c:pt idx="802">
                  <c:v>-16.058941999999998</c:v>
                </c:pt>
                <c:pt idx="803">
                  <c:v>-15.982385000000001</c:v>
                </c:pt>
                <c:pt idx="804">
                  <c:v>-15.90555</c:v>
                </c:pt>
                <c:pt idx="805">
                  <c:v>-15.828447000000001</c:v>
                </c:pt>
                <c:pt idx="806">
                  <c:v>-15.75109</c:v>
                </c:pt>
                <c:pt idx="807">
                  <c:v>-15.673495000000001</c:v>
                </c:pt>
                <c:pt idx="808">
                  <c:v>-15.595681000000001</c:v>
                </c:pt>
                <c:pt idx="809">
                  <c:v>-15.517668</c:v>
                </c:pt>
                <c:pt idx="810">
                  <c:v>-15.439479</c:v>
                </c:pt>
                <c:pt idx="811">
                  <c:v>-15.361136999999999</c:v>
                </c:pt>
                <c:pt idx="812">
                  <c:v>-15.282662</c:v>
                </c:pt>
                <c:pt idx="813">
                  <c:v>-15.204074</c:v>
                </c:pt>
                <c:pt idx="814">
                  <c:v>-15.125392</c:v>
                </c:pt>
                <c:pt idx="815">
                  <c:v>-15.046628999999999</c:v>
                </c:pt>
                <c:pt idx="816">
                  <c:v>-14.9678</c:v>
                </c:pt>
                <c:pt idx="817">
                  <c:v>-14.888913000000001</c:v>
                </c:pt>
                <c:pt idx="818">
                  <c:v>-14.809977999999999</c:v>
                </c:pt>
                <c:pt idx="819">
                  <c:v>-14.731002999999999</c:v>
                </c:pt>
                <c:pt idx="820">
                  <c:v>-14.651992999999999</c:v>
                </c:pt>
                <c:pt idx="821">
                  <c:v>-14.572953</c:v>
                </c:pt>
                <c:pt idx="822">
                  <c:v>-14.493888999999999</c:v>
                </c:pt>
                <c:pt idx="823">
                  <c:v>-14.414804</c:v>
                </c:pt>
                <c:pt idx="824">
                  <c:v>-14.335702</c:v>
                </c:pt>
                <c:pt idx="825">
                  <c:v>-14.256588000000001</c:v>
                </c:pt>
                <c:pt idx="826">
                  <c:v>-14.177465</c:v>
                </c:pt>
                <c:pt idx="827">
                  <c:v>-14.098338</c:v>
                </c:pt>
                <c:pt idx="828">
                  <c:v>-14.019211</c:v>
                </c:pt>
                <c:pt idx="829">
                  <c:v>-13.94009</c:v>
                </c:pt>
                <c:pt idx="830">
                  <c:v>-13.86098</c:v>
                </c:pt>
                <c:pt idx="831">
                  <c:v>-13.781889</c:v>
                </c:pt>
                <c:pt idx="832">
                  <c:v>-13.702823</c:v>
                </c:pt>
                <c:pt idx="833">
                  <c:v>-13.623792</c:v>
                </c:pt>
                <c:pt idx="834">
                  <c:v>-13.544805999999999</c:v>
                </c:pt>
                <c:pt idx="835">
                  <c:v>-13.465878</c:v>
                </c:pt>
                <c:pt idx="836">
                  <c:v>-13.387025</c:v>
                </c:pt>
                <c:pt idx="837">
                  <c:v>-13.308263999999999</c:v>
                </c:pt>
                <c:pt idx="838">
                  <c:v>-13.229616999999999</c:v>
                </c:pt>
                <c:pt idx="839">
                  <c:v>-13.151104999999999</c:v>
                </c:pt>
                <c:pt idx="840">
                  <c:v>-13.072751999999999</c:v>
                </c:pt>
                <c:pt idx="841">
                  <c:v>-12.994579</c:v>
                </c:pt>
                <c:pt idx="842">
                  <c:v>-12.916606</c:v>
                </c:pt>
                <c:pt idx="843">
                  <c:v>-12.838851</c:v>
                </c:pt>
                <c:pt idx="844">
                  <c:v>-12.761328000000001</c:v>
                </c:pt>
                <c:pt idx="845">
                  <c:v>-12.684049999999999</c:v>
                </c:pt>
                <c:pt idx="846">
                  <c:v>-12.607027</c:v>
                </c:pt>
                <c:pt idx="847">
                  <c:v>-12.530269000000001</c:v>
                </c:pt>
                <c:pt idx="848">
                  <c:v>-12.453784000000001</c:v>
                </c:pt>
                <c:pt idx="849">
                  <c:v>-12.377577</c:v>
                </c:pt>
                <c:pt idx="850">
                  <c:v>-12.301655999999999</c:v>
                </c:pt>
                <c:pt idx="851">
                  <c:v>-12.226025</c:v>
                </c:pt>
                <c:pt idx="852">
                  <c:v>-12.150688000000001</c:v>
                </c:pt>
                <c:pt idx="853">
                  <c:v>-12.075649</c:v>
                </c:pt>
                <c:pt idx="854">
                  <c:v>-12.000913000000001</c:v>
                </c:pt>
                <c:pt idx="855">
                  <c:v>-11.926482</c:v>
                </c:pt>
                <c:pt idx="856">
                  <c:v>-11.852359999999999</c:v>
                </c:pt>
                <c:pt idx="857">
                  <c:v>-11.778551</c:v>
                </c:pt>
                <c:pt idx="858">
                  <c:v>-11.705057999999999</c:v>
                </c:pt>
                <c:pt idx="859">
                  <c:v>-11.631886</c:v>
                </c:pt>
                <c:pt idx="860">
                  <c:v>-11.55904</c:v>
                </c:pt>
                <c:pt idx="861">
                  <c:v>-11.486526</c:v>
                </c:pt>
                <c:pt idx="862">
                  <c:v>-11.414351</c:v>
                </c:pt>
                <c:pt idx="863">
                  <c:v>-11.342525</c:v>
                </c:pt>
                <c:pt idx="864">
                  <c:v>-11.271058999999999</c:v>
                </c:pt>
                <c:pt idx="865">
                  <c:v>-11.199968</c:v>
                </c:pt>
                <c:pt idx="866">
                  <c:v>-11.129269000000001</c:v>
                </c:pt>
                <c:pt idx="867">
                  <c:v>-11.058982</c:v>
                </c:pt>
                <c:pt idx="868">
                  <c:v>-10.989127</c:v>
                </c:pt>
                <c:pt idx="869">
                  <c:v>-10.919726000000001</c:v>
                </c:pt>
                <c:pt idx="870">
                  <c:v>-10.850801000000001</c:v>
                </c:pt>
                <c:pt idx="871">
                  <c:v>-10.782368</c:v>
                </c:pt>
                <c:pt idx="872">
                  <c:v>-10.714446000000001</c:v>
                </c:pt>
                <c:pt idx="873">
                  <c:v>-10.647048</c:v>
                </c:pt>
                <c:pt idx="874">
                  <c:v>-10.580185</c:v>
                </c:pt>
                <c:pt idx="875">
                  <c:v>-10.513868</c:v>
                </c:pt>
                <c:pt idx="876">
                  <c:v>-10.448105999999999</c:v>
                </c:pt>
                <c:pt idx="877">
                  <c:v>-10.382906</c:v>
                </c:pt>
                <c:pt idx="878">
                  <c:v>-10.318273</c:v>
                </c:pt>
                <c:pt idx="879">
                  <c:v>-10.254215</c:v>
                </c:pt>
                <c:pt idx="880">
                  <c:v>-10.190733</c:v>
                </c:pt>
                <c:pt idx="881">
                  <c:v>-10.127833000000001</c:v>
                </c:pt>
                <c:pt idx="882">
                  <c:v>-10.065517</c:v>
                </c:pt>
                <c:pt idx="883">
                  <c:v>-10.003788</c:v>
                </c:pt>
                <c:pt idx="884">
                  <c:v>-9.9426459999999999</c:v>
                </c:pt>
                <c:pt idx="885">
                  <c:v>-9.8820929999999993</c:v>
                </c:pt>
                <c:pt idx="886">
                  <c:v>-9.8221299999999996</c:v>
                </c:pt>
                <c:pt idx="887">
                  <c:v>-9.7627590000000009</c:v>
                </c:pt>
                <c:pt idx="888">
                  <c:v>-9.7039810000000006</c:v>
                </c:pt>
                <c:pt idx="889">
                  <c:v>-9.6457979999999992</c:v>
                </c:pt>
                <c:pt idx="890">
                  <c:v>-9.5882149999999999</c:v>
                </c:pt>
                <c:pt idx="891">
                  <c:v>-9.5312350000000006</c:v>
                </c:pt>
                <c:pt idx="892">
                  <c:v>-9.4748660000000005</c:v>
                </c:pt>
                <c:pt idx="893">
                  <c:v>-9.4191179999999992</c:v>
                </c:pt>
                <c:pt idx="894">
                  <c:v>-9.364001</c:v>
                </c:pt>
                <c:pt idx="895">
                  <c:v>-9.3095309999999998</c:v>
                </c:pt>
                <c:pt idx="896">
                  <c:v>-9.2557240000000007</c:v>
                </c:pt>
                <c:pt idx="897">
                  <c:v>-9.2025989999999993</c:v>
                </c:pt>
                <c:pt idx="898">
                  <c:v>-9.1501730000000006</c:v>
                </c:pt>
                <c:pt idx="899">
                  <c:v>-9.0984639999999999</c:v>
                </c:pt>
                <c:pt idx="900">
                  <c:v>-9.0474879999999995</c:v>
                </c:pt>
                <c:pt idx="901">
                  <c:v>-8.9972589999999997</c:v>
                </c:pt>
                <c:pt idx="902">
                  <c:v>-8.9477890000000002</c:v>
                </c:pt>
                <c:pt idx="903">
                  <c:v>-8.8990869999999997</c:v>
                </c:pt>
                <c:pt idx="904">
                  <c:v>-8.8511620000000004</c:v>
                </c:pt>
                <c:pt idx="905">
                  <c:v>-8.8040199999999995</c:v>
                </c:pt>
                <c:pt idx="906">
                  <c:v>-8.7576669999999996</c:v>
                </c:pt>
                <c:pt idx="907">
                  <c:v>-8.7121060000000003</c:v>
                </c:pt>
                <c:pt idx="908">
                  <c:v>-8.6673419999999997</c:v>
                </c:pt>
                <c:pt idx="909">
                  <c:v>-8.6233760000000004</c:v>
                </c:pt>
                <c:pt idx="910">
                  <c:v>-8.580209</c:v>
                </c:pt>
                <c:pt idx="911">
                  <c:v>-8.5378410000000002</c:v>
                </c:pt>
                <c:pt idx="912">
                  <c:v>-8.4962700000000009</c:v>
                </c:pt>
                <c:pt idx="913">
                  <c:v>-8.4554950000000009</c:v>
                </c:pt>
                <c:pt idx="914">
                  <c:v>-8.4155130000000007</c:v>
                </c:pt>
                <c:pt idx="915">
                  <c:v>-8.3763190000000005</c:v>
                </c:pt>
                <c:pt idx="916">
                  <c:v>-8.3379119999999993</c:v>
                </c:pt>
                <c:pt idx="917">
                  <c:v>-8.3002880000000001</c:v>
                </c:pt>
                <c:pt idx="918">
                  <c:v>-8.2634439999999998</c:v>
                </c:pt>
                <c:pt idx="919">
                  <c:v>-8.2273800000000001</c:v>
                </c:pt>
                <c:pt idx="920">
                  <c:v>-8.1920970000000004</c:v>
                </c:pt>
                <c:pt idx="921">
                  <c:v>-8.1575970000000009</c:v>
                </c:pt>
                <c:pt idx="922">
                  <c:v>-8.1238860000000006</c:v>
                </c:pt>
                <c:pt idx="923">
                  <c:v>-8.0909700000000004</c:v>
                </c:pt>
                <c:pt idx="924">
                  <c:v>-8.0588599999999992</c:v>
                </c:pt>
                <c:pt idx="925">
                  <c:v>-8.0275660000000002</c:v>
                </c:pt>
                <c:pt idx="926">
                  <c:v>-7.9971019999999999</c:v>
                </c:pt>
                <c:pt idx="927">
                  <c:v>-7.9674800000000001</c:v>
                </c:pt>
                <c:pt idx="928">
                  <c:v>-7.9387129999999999</c:v>
                </c:pt>
                <c:pt idx="929">
                  <c:v>-7.9108099999999997</c:v>
                </c:pt>
                <c:pt idx="930">
                  <c:v>-7.8837809999999999</c:v>
                </c:pt>
                <c:pt idx="931">
                  <c:v>-7.857634</c:v>
                </c:pt>
                <c:pt idx="932">
                  <c:v>-7.8323739999999997</c:v>
                </c:pt>
                <c:pt idx="933">
                  <c:v>-7.8080049999999996</c:v>
                </c:pt>
                <c:pt idx="934">
                  <c:v>-7.784529</c:v>
                </c:pt>
                <c:pt idx="935">
                  <c:v>-7.7619490000000004</c:v>
                </c:pt>
                <c:pt idx="936">
                  <c:v>-7.7402629999999997</c:v>
                </c:pt>
                <c:pt idx="937">
                  <c:v>-7.7194719999999997</c:v>
                </c:pt>
                <c:pt idx="938">
                  <c:v>-7.6995719999999999</c:v>
                </c:pt>
                <c:pt idx="939">
                  <c:v>-7.6805589999999997</c:v>
                </c:pt>
                <c:pt idx="940">
                  <c:v>-7.6624280000000002</c:v>
                </c:pt>
                <c:pt idx="941">
                  <c:v>-7.6451729999999998</c:v>
                </c:pt>
                <c:pt idx="942">
                  <c:v>-7.6287830000000003</c:v>
                </c:pt>
                <c:pt idx="943">
                  <c:v>-7.6132520000000001</c:v>
                </c:pt>
                <c:pt idx="944">
                  <c:v>-7.5985670000000001</c:v>
                </c:pt>
                <c:pt idx="945">
                  <c:v>-7.5847179999999996</c:v>
                </c:pt>
                <c:pt idx="946">
                  <c:v>-7.5716960000000002</c:v>
                </c:pt>
                <c:pt idx="947">
                  <c:v>-7.5594910000000004</c:v>
                </c:pt>
                <c:pt idx="948">
                  <c:v>-7.548095</c:v>
                </c:pt>
                <c:pt idx="949">
                  <c:v>-7.5375030000000001</c:v>
                </c:pt>
                <c:pt idx="950">
                  <c:v>-7.5277120000000002</c:v>
                </c:pt>
                <c:pt idx="951">
                  <c:v>-7.5187179999999998</c:v>
                </c:pt>
                <c:pt idx="952">
                  <c:v>-7.5105240000000002</c:v>
                </c:pt>
                <c:pt idx="953">
                  <c:v>-7.5031309999999998</c:v>
                </c:pt>
                <c:pt idx="954">
                  <c:v>-7.4965440000000001</c:v>
                </c:pt>
                <c:pt idx="955">
                  <c:v>-7.4907659999999998</c:v>
                </c:pt>
                <c:pt idx="956">
                  <c:v>-7.4858029999999998</c:v>
                </c:pt>
                <c:pt idx="957">
                  <c:v>-7.4816580000000004</c:v>
                </c:pt>
                <c:pt idx="958">
                  <c:v>-7.4783350000000004</c:v>
                </c:pt>
                <c:pt idx="959">
                  <c:v>-7.475835</c:v>
                </c:pt>
                <c:pt idx="960">
                  <c:v>-7.4741600000000004</c:v>
                </c:pt>
                <c:pt idx="961">
                  <c:v>-7.4733090000000004</c:v>
                </c:pt>
                <c:pt idx="962">
                  <c:v>-7.4732779999999996</c:v>
                </c:pt>
                <c:pt idx="963">
                  <c:v>-7.4740650000000004</c:v>
                </c:pt>
                <c:pt idx="964">
                  <c:v>-7.4756650000000002</c:v>
                </c:pt>
                <c:pt idx="965">
                  <c:v>-7.4780720000000001</c:v>
                </c:pt>
                <c:pt idx="966">
                  <c:v>-7.4812770000000004</c:v>
                </c:pt>
                <c:pt idx="967">
                  <c:v>-7.4852730000000003</c:v>
                </c:pt>
                <c:pt idx="968">
                  <c:v>-7.4900479999999998</c:v>
                </c:pt>
                <c:pt idx="969">
                  <c:v>-7.49559</c:v>
                </c:pt>
                <c:pt idx="970">
                  <c:v>-7.5018840000000004</c:v>
                </c:pt>
                <c:pt idx="971">
                  <c:v>-7.5089139999999999</c:v>
                </c:pt>
                <c:pt idx="972">
                  <c:v>-7.5166620000000002</c:v>
                </c:pt>
                <c:pt idx="973">
                  <c:v>-7.5251089999999996</c:v>
                </c:pt>
                <c:pt idx="974">
                  <c:v>-7.5342349999999998</c:v>
                </c:pt>
                <c:pt idx="975">
                  <c:v>-7.544022</c:v>
                </c:pt>
                <c:pt idx="976">
                  <c:v>-7.5544520000000004</c:v>
                </c:pt>
                <c:pt idx="977">
                  <c:v>-7.5655089999999996</c:v>
                </c:pt>
                <c:pt idx="978">
                  <c:v>-7.5771800000000002</c:v>
                </c:pt>
                <c:pt idx="979">
                  <c:v>-7.5894519999999996</c:v>
                </c:pt>
                <c:pt idx="980">
                  <c:v>-7.6023170000000002</c:v>
                </c:pt>
                <c:pt idx="981">
                  <c:v>-7.6157659999999998</c:v>
                </c:pt>
                <c:pt idx="982">
                  <c:v>-7.6297949999999997</c:v>
                </c:pt>
                <c:pt idx="983">
                  <c:v>-7.6443969999999997</c:v>
                </c:pt>
                <c:pt idx="984">
                  <c:v>-7.6595680000000002</c:v>
                </c:pt>
                <c:pt idx="985">
                  <c:v>-7.6753039999999997</c:v>
                </c:pt>
                <c:pt idx="986">
                  <c:v>-7.6916010000000004</c:v>
                </c:pt>
                <c:pt idx="987">
                  <c:v>-7.7084530000000004</c:v>
                </c:pt>
                <c:pt idx="988">
                  <c:v>-7.7258550000000001</c:v>
                </c:pt>
                <c:pt idx="989">
                  <c:v>-7.7438000000000002</c:v>
                </c:pt>
                <c:pt idx="990">
                  <c:v>-7.7622799999999996</c:v>
                </c:pt>
                <c:pt idx="991">
                  <c:v>-7.7812859999999997</c:v>
                </c:pt>
                <c:pt idx="992">
                  <c:v>-7.8008069999999998</c:v>
                </c:pt>
                <c:pt idx="993">
                  <c:v>-7.8208339999999996</c:v>
                </c:pt>
                <c:pt idx="994">
                  <c:v>-7.8413529999999998</c:v>
                </c:pt>
                <c:pt idx="995">
                  <c:v>-7.8623510000000003</c:v>
                </c:pt>
                <c:pt idx="996">
                  <c:v>-7.8838140000000001</c:v>
                </c:pt>
                <c:pt idx="997">
                  <c:v>-7.9057230000000001</c:v>
                </c:pt>
                <c:pt idx="998">
                  <c:v>-7.9280600000000003</c:v>
                </c:pt>
                <c:pt idx="999">
                  <c:v>-7.9508049999999999</c:v>
                </c:pt>
                <c:pt idx="1000">
                  <c:v>-7.9739319999999996</c:v>
                </c:pt>
                <c:pt idx="1001">
                  <c:v>-7.9974170000000004</c:v>
                </c:pt>
                <c:pt idx="1002">
                  <c:v>-8.0212330000000005</c:v>
                </c:pt>
                <c:pt idx="1003">
                  <c:v>-8.0453539999999997</c:v>
                </c:pt>
                <c:pt idx="1004">
                  <c:v>-8.0697519999999994</c:v>
                </c:pt>
                <c:pt idx="1005">
                  <c:v>-8.0944029999999998</c:v>
                </c:pt>
                <c:pt idx="1006">
                  <c:v>-8.1192849999999996</c:v>
                </c:pt>
                <c:pt idx="1007">
                  <c:v>-8.1443779999999997</c:v>
                </c:pt>
                <c:pt idx="1008">
                  <c:v>-8.1696639999999991</c:v>
                </c:pt>
                <c:pt idx="1009">
                  <c:v>-8.1951280000000004</c:v>
                </c:pt>
                <c:pt idx="1010">
                  <c:v>-8.2207570000000008</c:v>
                </c:pt>
                <c:pt idx="1011">
                  <c:v>-8.2465360000000008</c:v>
                </c:pt>
                <c:pt idx="1012">
                  <c:v>-8.2724569999999993</c:v>
                </c:pt>
                <c:pt idx="1013">
                  <c:v>-8.2985059999999997</c:v>
                </c:pt>
                <c:pt idx="1014">
                  <c:v>-8.3246760000000002</c:v>
                </c:pt>
                <c:pt idx="1015">
                  <c:v>-8.3509539999999998</c:v>
                </c:pt>
                <c:pt idx="1016">
                  <c:v>-8.3773309999999999</c:v>
                </c:pt>
                <c:pt idx="1017">
                  <c:v>-8.4037970000000008</c:v>
                </c:pt>
                <c:pt idx="1018">
                  <c:v>-8.4303410000000003</c:v>
                </c:pt>
                <c:pt idx="1019">
                  <c:v>-8.4569500000000009</c:v>
                </c:pt>
                <c:pt idx="1020">
                  <c:v>-8.4836139999999993</c:v>
                </c:pt>
                <c:pt idx="1021">
                  <c:v>-8.5103179999999998</c:v>
                </c:pt>
                <c:pt idx="1022">
                  <c:v>-8.5370500000000007</c:v>
                </c:pt>
                <c:pt idx="1023">
                  <c:v>-8.5637950000000007</c:v>
                </c:pt>
                <c:pt idx="1024">
                  <c:v>-8.5905380000000005</c:v>
                </c:pt>
                <c:pt idx="1025">
                  <c:v>-8.6172609999999992</c:v>
                </c:pt>
                <c:pt idx="1026">
                  <c:v>-8.6439470000000007</c:v>
                </c:pt>
                <c:pt idx="1027">
                  <c:v>-8.6705740000000002</c:v>
                </c:pt>
                <c:pt idx="1028">
                  <c:v>-8.6971190000000007</c:v>
                </c:pt>
                <c:pt idx="1029">
                  <c:v>-8.7235560000000003</c:v>
                </c:pt>
                <c:pt idx="1030">
                  <c:v>-8.7498579999999997</c:v>
                </c:pt>
                <c:pt idx="1031">
                  <c:v>-8.7759959999999992</c:v>
                </c:pt>
                <c:pt idx="1032">
                  <c:v>-8.8019400000000001</c:v>
                </c:pt>
                <c:pt idx="1033">
                  <c:v>-8.8276629999999994</c:v>
                </c:pt>
                <c:pt idx="1034">
                  <c:v>-8.8531379999999995</c:v>
                </c:pt>
                <c:pt idx="1035">
                  <c:v>-8.8783429999999992</c:v>
                </c:pt>
                <c:pt idx="1036">
                  <c:v>-8.903257</c:v>
                </c:pt>
                <c:pt idx="1037">
                  <c:v>-8.927861</c:v>
                </c:pt>
                <c:pt idx="1038">
                  <c:v>-8.9521390000000007</c:v>
                </c:pt>
                <c:pt idx="1039">
                  <c:v>-8.9760779999999993</c:v>
                </c:pt>
                <c:pt idx="1040">
                  <c:v>-8.9996650000000002</c:v>
                </c:pt>
                <c:pt idx="1041">
                  <c:v>-9.0228870000000008</c:v>
                </c:pt>
                <c:pt idx="1042">
                  <c:v>-9.0457339999999995</c:v>
                </c:pt>
                <c:pt idx="1043">
                  <c:v>-9.0681969999999996</c:v>
                </c:pt>
                <c:pt idx="1044">
                  <c:v>-9.0902650000000005</c:v>
                </c:pt>
                <c:pt idx="1045">
                  <c:v>-9.1119299999999992</c:v>
                </c:pt>
                <c:pt idx="1046">
                  <c:v>-9.1331819999999997</c:v>
                </c:pt>
                <c:pt idx="1047">
                  <c:v>-9.1540140000000001</c:v>
                </c:pt>
                <c:pt idx="1048">
                  <c:v>-9.1744160000000008</c:v>
                </c:pt>
                <c:pt idx="1049">
                  <c:v>-9.1943789999999996</c:v>
                </c:pt>
                <c:pt idx="1050">
                  <c:v>-9.2138939999999998</c:v>
                </c:pt>
                <c:pt idx="1051">
                  <c:v>-9.2329530000000002</c:v>
                </c:pt>
                <c:pt idx="1052">
                  <c:v>-9.2515429999999999</c:v>
                </c:pt>
                <c:pt idx="1053">
                  <c:v>-9.2696559999999995</c:v>
                </c:pt>
                <c:pt idx="1054">
                  <c:v>-9.2872769999999996</c:v>
                </c:pt>
                <c:pt idx="1055">
                  <c:v>-9.3043940000000003</c:v>
                </c:pt>
                <c:pt idx="1056">
                  <c:v>-9.3209909999999994</c:v>
                </c:pt>
                <c:pt idx="1057">
                  <c:v>-9.3370479999999993</c:v>
                </c:pt>
                <c:pt idx="1058">
                  <c:v>-9.3525449999999992</c:v>
                </c:pt>
                <c:pt idx="1059">
                  <c:v>-9.3674590000000002</c:v>
                </c:pt>
                <c:pt idx="1060">
                  <c:v>-9.3817649999999997</c:v>
                </c:pt>
                <c:pt idx="1061">
                  <c:v>-9.3954400000000007</c:v>
                </c:pt>
                <c:pt idx="1062">
                  <c:v>-9.4084599999999998</c:v>
                </c:pt>
                <c:pt idx="1063">
                  <c:v>-9.4208049999999997</c:v>
                </c:pt>
                <c:pt idx="1064">
                  <c:v>-9.4324560000000002</c:v>
                </c:pt>
                <c:pt idx="1065">
                  <c:v>-9.4433989999999994</c:v>
                </c:pt>
                <c:pt idx="1066">
                  <c:v>-9.4536210000000001</c:v>
                </c:pt>
                <c:pt idx="1067">
                  <c:v>-9.4631100000000004</c:v>
                </c:pt>
                <c:pt idx="1068">
                  <c:v>-9.4718590000000003</c:v>
                </c:pt>
                <c:pt idx="1069">
                  <c:v>-9.4798589999999994</c:v>
                </c:pt>
                <c:pt idx="1070">
                  <c:v>-9.4871049999999997</c:v>
                </c:pt>
                <c:pt idx="1071">
                  <c:v>-9.4935919999999996</c:v>
                </c:pt>
                <c:pt idx="1072">
                  <c:v>-9.4993149999999993</c:v>
                </c:pt>
                <c:pt idx="1073">
                  <c:v>-9.5042709999999992</c:v>
                </c:pt>
                <c:pt idx="1074">
                  <c:v>-9.5084579999999992</c:v>
                </c:pt>
                <c:pt idx="1075">
                  <c:v>-9.5118749999999999</c:v>
                </c:pt>
                <c:pt idx="1076">
                  <c:v>-9.5145199999999992</c:v>
                </c:pt>
                <c:pt idx="1077">
                  <c:v>-9.5163919999999997</c:v>
                </c:pt>
                <c:pt idx="1078">
                  <c:v>-9.5174909999999997</c:v>
                </c:pt>
                <c:pt idx="1079">
                  <c:v>-9.5178150000000006</c:v>
                </c:pt>
                <c:pt idx="1080">
                  <c:v>-9.5173649999999999</c:v>
                </c:pt>
                <c:pt idx="1081">
                  <c:v>-9.5161390000000008</c:v>
                </c:pt>
                <c:pt idx="1082">
                  <c:v>-9.5141340000000003</c:v>
                </c:pt>
                <c:pt idx="1083">
                  <c:v>-9.5113470000000007</c:v>
                </c:pt>
                <c:pt idx="1084">
                  <c:v>-9.5077730000000003</c:v>
                </c:pt>
                <c:pt idx="1085">
                  <c:v>-9.5034039999999997</c:v>
                </c:pt>
                <c:pt idx="1086">
                  <c:v>-9.4982310000000005</c:v>
                </c:pt>
                <c:pt idx="1087">
                  <c:v>-9.4922419999999992</c:v>
                </c:pt>
                <c:pt idx="1088">
                  <c:v>-9.4854210000000005</c:v>
                </c:pt>
                <c:pt idx="1089">
                  <c:v>-9.4777539999999991</c:v>
                </c:pt>
                <c:pt idx="1090">
                  <c:v>-9.4692249999999998</c:v>
                </c:pt>
                <c:pt idx="1091">
                  <c:v>-9.4598200000000006</c:v>
                </c:pt>
                <c:pt idx="1092">
                  <c:v>-9.4495260000000005</c:v>
                </c:pt>
                <c:pt idx="1093">
                  <c:v>-9.4383339999999993</c:v>
                </c:pt>
                <c:pt idx="1094">
                  <c:v>-9.4262370000000004</c:v>
                </c:pt>
                <c:pt idx="1095">
                  <c:v>-9.4132289999999994</c:v>
                </c:pt>
                <c:pt idx="1096">
                  <c:v>-9.3993070000000003</c:v>
                </c:pt>
                <c:pt idx="1097">
                  <c:v>-9.3844700000000003</c:v>
                </c:pt>
                <c:pt idx="1098">
                  <c:v>-9.3687179999999994</c:v>
                </c:pt>
                <c:pt idx="1099">
                  <c:v>-9.3520520000000005</c:v>
                </c:pt>
                <c:pt idx="1100">
                  <c:v>-9.3344740000000002</c:v>
                </c:pt>
                <c:pt idx="1101">
                  <c:v>-9.3159880000000008</c:v>
                </c:pt>
                <c:pt idx="1102">
                  <c:v>-9.2965979999999995</c:v>
                </c:pt>
                <c:pt idx="1103">
                  <c:v>-9.2763109999999998</c:v>
                </c:pt>
                <c:pt idx="1104">
                  <c:v>-9.2551330000000007</c:v>
                </c:pt>
                <c:pt idx="1105">
                  <c:v>-9.2330710000000007</c:v>
                </c:pt>
                <c:pt idx="1106">
                  <c:v>-9.2101330000000008</c:v>
                </c:pt>
                <c:pt idx="1107">
                  <c:v>-9.1863279999999996</c:v>
                </c:pt>
                <c:pt idx="1108">
                  <c:v>-9.161664</c:v>
                </c:pt>
                <c:pt idx="1109">
                  <c:v>-9.1361489999999996</c:v>
                </c:pt>
                <c:pt idx="1110">
                  <c:v>-9.1097909999999995</c:v>
                </c:pt>
                <c:pt idx="1111">
                  <c:v>-9.0825960000000006</c:v>
                </c:pt>
                <c:pt idx="1112">
                  <c:v>-9.0545690000000008</c:v>
                </c:pt>
                <c:pt idx="1113">
                  <c:v>-9.0257140000000007</c:v>
                </c:pt>
                <c:pt idx="1114">
                  <c:v>-8.9960310000000003</c:v>
                </c:pt>
                <c:pt idx="1115">
                  <c:v>-8.9655190000000005</c:v>
                </c:pt>
                <c:pt idx="1116">
                  <c:v>-8.9341729999999995</c:v>
                </c:pt>
                <c:pt idx="1117">
                  <c:v>-8.9019879999999993</c:v>
                </c:pt>
                <c:pt idx="1118">
                  <c:v>-8.8689560000000007</c:v>
                </c:pt>
                <c:pt idx="1119">
                  <c:v>-8.8350709999999992</c:v>
                </c:pt>
                <c:pt idx="1120">
                  <c:v>-8.8003269999999993</c:v>
                </c:pt>
                <c:pt idx="1121">
                  <c:v>-8.7647180000000002</c:v>
                </c:pt>
                <c:pt idx="1122">
                  <c:v>-8.7282419999999998</c:v>
                </c:pt>
                <c:pt idx="1123">
                  <c:v>-8.6908980000000007</c:v>
                </c:pt>
                <c:pt idx="1124">
                  <c:v>-8.6526870000000002</c:v>
                </c:pt>
                <c:pt idx="1125">
                  <c:v>-8.6136119999999998</c:v>
                </c:pt>
                <c:pt idx="1126">
                  <c:v>-8.5736779999999992</c:v>
                </c:pt>
                <c:pt idx="1127">
                  <c:v>-8.5328900000000001</c:v>
                </c:pt>
                <c:pt idx="1128">
                  <c:v>-8.4912539999999996</c:v>
                </c:pt>
                <c:pt idx="1129">
                  <c:v>-8.448779</c:v>
                </c:pt>
                <c:pt idx="1130">
                  <c:v>-8.4054730000000006</c:v>
                </c:pt>
                <c:pt idx="1131">
                  <c:v>-8.3613479999999996</c:v>
                </c:pt>
                <c:pt idx="1132">
                  <c:v>-8.316414</c:v>
                </c:pt>
                <c:pt idx="1133">
                  <c:v>-8.2706850000000003</c:v>
                </c:pt>
                <c:pt idx="1134">
                  <c:v>-8.2241739999999997</c:v>
                </c:pt>
                <c:pt idx="1135">
                  <c:v>-8.1768959999999993</c:v>
                </c:pt>
                <c:pt idx="1136">
                  <c:v>-8.1288660000000004</c:v>
                </c:pt>
                <c:pt idx="1137">
                  <c:v>-8.0800990000000006</c:v>
                </c:pt>
                <c:pt idx="1138">
                  <c:v>-8.0306110000000004</c:v>
                </c:pt>
                <c:pt idx="1139">
                  <c:v>-7.9804139999999997</c:v>
                </c:pt>
                <c:pt idx="1140">
                  <c:v>-7.9295220000000004</c:v>
                </c:pt>
                <c:pt idx="1141">
                  <c:v>-7.8779450000000004</c:v>
                </c:pt>
                <c:pt idx="1142">
                  <c:v>-7.825691</c:v>
                </c:pt>
                <c:pt idx="1143">
                  <c:v>-7.772767</c:v>
                </c:pt>
                <c:pt idx="1144">
                  <c:v>-7.719176</c:v>
                </c:pt>
                <c:pt idx="1145">
                  <c:v>-7.6649200000000004</c:v>
                </c:pt>
                <c:pt idx="1146">
                  <c:v>-7.6099990000000002</c:v>
                </c:pt>
                <c:pt idx="1147">
                  <c:v>-7.5544120000000001</c:v>
                </c:pt>
                <c:pt idx="1148">
                  <c:v>-7.498157</c:v>
                </c:pt>
                <c:pt idx="1149">
                  <c:v>-7.4412339999999997</c:v>
                </c:pt>
                <c:pt idx="1150">
                  <c:v>-7.383642</c:v>
                </c:pt>
                <c:pt idx="1151">
                  <c:v>-7.3253839999999997</c:v>
                </c:pt>
                <c:pt idx="1152">
                  <c:v>-7.2664619999999998</c:v>
                </c:pt>
                <c:pt idx="1153">
                  <c:v>-7.2068820000000002</c:v>
                </c:pt>
                <c:pt idx="1154">
                  <c:v>-7.1466479999999999</c:v>
                </c:pt>
                <c:pt idx="1155">
                  <c:v>-7.0857679999999998</c:v>
                </c:pt>
                <c:pt idx="1156">
                  <c:v>-7.0242509999999996</c:v>
                </c:pt>
                <c:pt idx="1157">
                  <c:v>-6.9621050000000002</c:v>
                </c:pt>
                <c:pt idx="1158">
                  <c:v>-6.8993409999999997</c:v>
                </c:pt>
                <c:pt idx="1159">
                  <c:v>-6.8359709999999998</c:v>
                </c:pt>
                <c:pt idx="1160">
                  <c:v>-6.7720079999999996</c:v>
                </c:pt>
                <c:pt idx="1161">
                  <c:v>-6.7074670000000003</c:v>
                </c:pt>
                <c:pt idx="1162">
                  <c:v>-6.6423629999999996</c:v>
                </c:pt>
                <c:pt idx="1163">
                  <c:v>-6.5767150000000001</c:v>
                </c:pt>
                <c:pt idx="1164">
                  <c:v>-6.5105399999999998</c:v>
                </c:pt>
                <c:pt idx="1165">
                  <c:v>-6.4438570000000004</c:v>
                </c:pt>
                <c:pt idx="1166">
                  <c:v>-6.3766870000000004</c:v>
                </c:pt>
                <c:pt idx="1167">
                  <c:v>-6.3090479999999998</c:v>
                </c:pt>
                <c:pt idx="1168">
                  <c:v>-6.2409569999999999</c:v>
                </c:pt>
                <c:pt idx="1169">
                  <c:v>-6.172428</c:v>
                </c:pt>
                <c:pt idx="1170">
                  <c:v>-6.1034769999999998</c:v>
                </c:pt>
                <c:pt idx="1171">
                  <c:v>-6.0341129999999996</c:v>
                </c:pt>
                <c:pt idx="1172">
                  <c:v>-5.9643439999999996</c:v>
                </c:pt>
                <c:pt idx="1173">
                  <c:v>-5.8941790000000003</c:v>
                </c:pt>
                <c:pt idx="1174">
                  <c:v>-5.82362</c:v>
                </c:pt>
                <c:pt idx="1175">
                  <c:v>-5.7526710000000003</c:v>
                </c:pt>
                <c:pt idx="1176">
                  <c:v>-5.6813349999999998</c:v>
                </c:pt>
                <c:pt idx="1177">
                  <c:v>-5.6096130000000004</c:v>
                </c:pt>
                <c:pt idx="1178">
                  <c:v>-5.5375079999999999</c:v>
                </c:pt>
                <c:pt idx="1179">
                  <c:v>-5.4650220000000003</c:v>
                </c:pt>
                <c:pt idx="1180">
                  <c:v>-5.3921590000000004</c:v>
                </c:pt>
                <c:pt idx="1181">
                  <c:v>-5.3189229999999998</c:v>
                </c:pt>
                <c:pt idx="1182">
                  <c:v>-5.2453209999999997</c:v>
                </c:pt>
                <c:pt idx="1183">
                  <c:v>-5.1713579999999997</c:v>
                </c:pt>
                <c:pt idx="1184">
                  <c:v>-5.0970430000000002</c:v>
                </c:pt>
                <c:pt idx="1185">
                  <c:v>-5.0223839999999997</c:v>
                </c:pt>
                <c:pt idx="1186">
                  <c:v>-4.9473900000000004</c:v>
                </c:pt>
                <c:pt idx="1187">
                  <c:v>-4.8720739999999996</c:v>
                </c:pt>
                <c:pt idx="1188">
                  <c:v>-4.7964460000000004</c:v>
                </c:pt>
                <c:pt idx="1189">
                  <c:v>-4.7205209999999997</c:v>
                </c:pt>
                <c:pt idx="1190">
                  <c:v>-4.6443130000000004</c:v>
                </c:pt>
                <c:pt idx="1191">
                  <c:v>-4.5678400000000003</c:v>
                </c:pt>
                <c:pt idx="1192">
                  <c:v>-4.4911199999999996</c:v>
                </c:pt>
                <c:pt idx="1193">
                  <c:v>-4.4141750000000002</c:v>
                </c:pt>
                <c:pt idx="1194">
                  <c:v>-4.3370249999999997</c:v>
                </c:pt>
                <c:pt idx="1195">
                  <c:v>-4.2596910000000001</c:v>
                </c:pt>
                <c:pt idx="1196">
                  <c:v>-4.182194</c:v>
                </c:pt>
                <c:pt idx="1197">
                  <c:v>-4.1045530000000001</c:v>
                </c:pt>
                <c:pt idx="1198">
                  <c:v>-4.026783</c:v>
                </c:pt>
                <c:pt idx="1199">
                  <c:v>-3.9489000000000001</c:v>
                </c:pt>
                <c:pt idx="1200">
                  <c:v>-3.8709129999999998</c:v>
                </c:pt>
                <c:pt idx="1201">
                  <c:v>-3.7928320000000002</c:v>
                </c:pt>
                <c:pt idx="1202">
                  <c:v>-3.7146659999999998</c:v>
                </c:pt>
                <c:pt idx="1203">
                  <c:v>-3.6364190000000001</c:v>
                </c:pt>
                <c:pt idx="1204">
                  <c:v>-3.5580959999999999</c:v>
                </c:pt>
                <c:pt idx="1205">
                  <c:v>-3.4797009999999999</c:v>
                </c:pt>
                <c:pt idx="1206">
                  <c:v>-3.4012380000000002</c:v>
                </c:pt>
                <c:pt idx="1207">
                  <c:v>-3.3227090000000001</c:v>
                </c:pt>
                <c:pt idx="1208">
                  <c:v>-3.2441200000000001</c:v>
                </c:pt>
                <c:pt idx="1209">
                  <c:v>-3.165473</c:v>
                </c:pt>
                <c:pt idx="1210">
                  <c:v>-3.086773</c:v>
                </c:pt>
                <c:pt idx="1211">
                  <c:v>-3.0080260000000001</c:v>
                </c:pt>
                <c:pt idx="1212">
                  <c:v>-2.9292379999999998</c:v>
                </c:pt>
                <c:pt idx="1213">
                  <c:v>-2.8504160000000001</c:v>
                </c:pt>
                <c:pt idx="1214">
                  <c:v>-2.7715679999999998</c:v>
                </c:pt>
                <c:pt idx="1215">
                  <c:v>-2.6927029999999998</c:v>
                </c:pt>
                <c:pt idx="1216">
                  <c:v>-2.613829</c:v>
                </c:pt>
                <c:pt idx="1217">
                  <c:v>-2.5349599999999999</c:v>
                </c:pt>
                <c:pt idx="1218">
                  <c:v>-2.4561060000000001</c:v>
                </c:pt>
                <c:pt idx="1219">
                  <c:v>-2.3772820000000001</c:v>
                </c:pt>
                <c:pt idx="1220">
                  <c:v>-2.2985060000000002</c:v>
                </c:pt>
                <c:pt idx="1221">
                  <c:v>-2.2197969999999998</c:v>
                </c:pt>
                <c:pt idx="1222">
                  <c:v>-2.1411739999999999</c:v>
                </c:pt>
                <c:pt idx="1223">
                  <c:v>-2.0626609999999999</c:v>
                </c:pt>
                <c:pt idx="1224">
                  <c:v>-1.984278</c:v>
                </c:pt>
                <c:pt idx="1225">
                  <c:v>-1.906047</c:v>
                </c:pt>
                <c:pt idx="1226">
                  <c:v>-1.8279860000000001</c:v>
                </c:pt>
                <c:pt idx="1227">
                  <c:v>-1.7501119999999999</c:v>
                </c:pt>
                <c:pt idx="1228">
                  <c:v>-1.672437</c:v>
                </c:pt>
                <c:pt idx="1229">
                  <c:v>-1.5949739999999999</c:v>
                </c:pt>
                <c:pt idx="1230">
                  <c:v>-1.51773</c:v>
                </c:pt>
                <c:pt idx="1231">
                  <c:v>-1.4407140000000001</c:v>
                </c:pt>
                <c:pt idx="1232">
                  <c:v>-1.3639319999999999</c:v>
                </c:pt>
                <c:pt idx="1233">
                  <c:v>-1.2873889999999999</c:v>
                </c:pt>
                <c:pt idx="1234">
                  <c:v>-1.2110879999999999</c:v>
                </c:pt>
                <c:pt idx="1235">
                  <c:v>-1.135035</c:v>
                </c:pt>
                <c:pt idx="1236">
                  <c:v>-1.059232</c:v>
                </c:pt>
                <c:pt idx="1237">
                  <c:v>-0.983684</c:v>
                </c:pt>
                <c:pt idx="1238">
                  <c:v>-0.90839400000000003</c:v>
                </c:pt>
                <c:pt idx="1239">
                  <c:v>-0.83336699999999997</c:v>
                </c:pt>
                <c:pt idx="1240">
                  <c:v>-0.75860799999999995</c:v>
                </c:pt>
                <c:pt idx="1241">
                  <c:v>-0.68412200000000001</c:v>
                </c:pt>
                <c:pt idx="1242">
                  <c:v>-0.60991700000000004</c:v>
                </c:pt>
                <c:pt idx="1243">
                  <c:v>-0.53600000000000003</c:v>
                </c:pt>
                <c:pt idx="1244">
                  <c:v>-0.46238200000000002</c:v>
                </c:pt>
                <c:pt idx="1245">
                  <c:v>-0.38907700000000001</c:v>
                </c:pt>
                <c:pt idx="1246">
                  <c:v>-0.316108</c:v>
                </c:pt>
                <c:pt idx="1247">
                  <c:v>-0.24351100000000001</c:v>
                </c:pt>
                <c:pt idx="1248">
                  <c:v>-0.17136999999999999</c:v>
                </c:pt>
                <c:pt idx="1249">
                  <c:v>-9.9974999999999994E-2</c:v>
                </c:pt>
                <c:pt idx="1250">
                  <c:v>-3.2121999999999998E-2</c:v>
                </c:pt>
                <c:pt idx="1251">
                  <c:v>-4.8169999999999998E-2</c:v>
                </c:pt>
                <c:pt idx="1252">
                  <c:v>-0.11701400000000001</c:v>
                </c:pt>
                <c:pt idx="1253">
                  <c:v>-0.186999</c:v>
                </c:pt>
                <c:pt idx="1254">
                  <c:v>-0.256826</c:v>
                </c:pt>
                <c:pt idx="1255">
                  <c:v>-0.32629399999999997</c:v>
                </c:pt>
                <c:pt idx="1256">
                  <c:v>-0.39533200000000002</c:v>
                </c:pt>
                <c:pt idx="1257">
                  <c:v>-0.46390799999999999</c:v>
                </c:pt>
                <c:pt idx="1258">
                  <c:v>-0.53200000000000003</c:v>
                </c:pt>
                <c:pt idx="1259">
                  <c:v>-0.59959499999999999</c:v>
                </c:pt>
                <c:pt idx="1260">
                  <c:v>-0.66668400000000005</c:v>
                </c:pt>
                <c:pt idx="1261">
                  <c:v>-0.73325899999999999</c:v>
                </c:pt>
                <c:pt idx="1262">
                  <c:v>-0.79931399999999997</c:v>
                </c:pt>
                <c:pt idx="1263">
                  <c:v>-0.864846</c:v>
                </c:pt>
                <c:pt idx="1264">
                  <c:v>-0.92984900000000004</c:v>
                </c:pt>
                <c:pt idx="1265">
                  <c:v>-0.99432100000000001</c:v>
                </c:pt>
                <c:pt idx="1266">
                  <c:v>-1.0582609999999999</c:v>
                </c:pt>
                <c:pt idx="1267">
                  <c:v>-1.1216649999999999</c:v>
                </c:pt>
                <c:pt idx="1268">
                  <c:v>-1.184531</c:v>
                </c:pt>
                <c:pt idx="1269">
                  <c:v>-1.2468570000000001</c:v>
                </c:pt>
                <c:pt idx="1270">
                  <c:v>-1.3086409999999999</c:v>
                </c:pt>
                <c:pt idx="1271">
                  <c:v>-1.36988</c:v>
                </c:pt>
                <c:pt idx="1272">
                  <c:v>-1.430571</c:v>
                </c:pt>
                <c:pt idx="1273">
                  <c:v>-1.4907079999999999</c:v>
                </c:pt>
                <c:pt idx="1274">
                  <c:v>-1.5502880000000001</c:v>
                </c:pt>
                <c:pt idx="1275">
                  <c:v>-1.6093040000000001</c:v>
                </c:pt>
                <c:pt idx="1276">
                  <c:v>-1.667746</c:v>
                </c:pt>
                <c:pt idx="1277">
                  <c:v>-1.7256050000000001</c:v>
                </c:pt>
                <c:pt idx="1278">
                  <c:v>-1.782867</c:v>
                </c:pt>
                <c:pt idx="1279">
                  <c:v>-1.839518</c:v>
                </c:pt>
                <c:pt idx="1280">
                  <c:v>-1.8955390000000001</c:v>
                </c:pt>
                <c:pt idx="1281">
                  <c:v>-1.9509110000000001</c:v>
                </c:pt>
                <c:pt idx="1282">
                  <c:v>-2.005617</c:v>
                </c:pt>
                <c:pt idx="1283">
                  <c:v>-2.0596380000000001</c:v>
                </c:pt>
                <c:pt idx="1284">
                  <c:v>-2.1129579999999999</c:v>
                </c:pt>
                <c:pt idx="1285">
                  <c:v>-2.1655660000000001</c:v>
                </c:pt>
                <c:pt idx="1286">
                  <c:v>-2.2174510000000001</c:v>
                </c:pt>
                <c:pt idx="1287">
                  <c:v>-2.2686030000000001</c:v>
                </c:pt>
                <c:pt idx="1288">
                  <c:v>-2.3190179999999998</c:v>
                </c:pt>
                <c:pt idx="1289">
                  <c:v>-2.36869</c:v>
                </c:pt>
                <c:pt idx="1290">
                  <c:v>-2.4176160000000002</c:v>
                </c:pt>
                <c:pt idx="1291">
                  <c:v>-2.4657930000000001</c:v>
                </c:pt>
                <c:pt idx="1292">
                  <c:v>-2.51322</c:v>
                </c:pt>
                <c:pt idx="1293">
                  <c:v>-2.559895</c:v>
                </c:pt>
                <c:pt idx="1294">
                  <c:v>-2.60582</c:v>
                </c:pt>
                <c:pt idx="1295">
                  <c:v>-2.6509930000000002</c:v>
                </c:pt>
                <c:pt idx="1296">
                  <c:v>-2.6954180000000001</c:v>
                </c:pt>
                <c:pt idx="1297">
                  <c:v>-2.7390940000000001</c:v>
                </c:pt>
                <c:pt idx="1298">
                  <c:v>-2.7820239999999998</c:v>
                </c:pt>
                <c:pt idx="1299">
                  <c:v>-2.8242099999999999</c:v>
                </c:pt>
                <c:pt idx="1300">
                  <c:v>-2.8656519999999999</c:v>
                </c:pt>
                <c:pt idx="1301">
                  <c:v>-2.9063530000000002</c:v>
                </c:pt>
                <c:pt idx="1302">
                  <c:v>-2.9463110000000001</c:v>
                </c:pt>
                <c:pt idx="1303">
                  <c:v>-2.9855269999999998</c:v>
                </c:pt>
                <c:pt idx="1304">
                  <c:v>-3.023997</c:v>
                </c:pt>
                <c:pt idx="1305">
                  <c:v>-3.0617169999999998</c:v>
                </c:pt>
                <c:pt idx="1306">
                  <c:v>-3.098681</c:v>
                </c:pt>
                <c:pt idx="1307">
                  <c:v>-3.1348790000000002</c:v>
                </c:pt>
                <c:pt idx="1308">
                  <c:v>-3.1703000000000001</c:v>
                </c:pt>
                <c:pt idx="1309">
                  <c:v>-3.2049310000000002</c:v>
                </c:pt>
                <c:pt idx="1310">
                  <c:v>-3.2387570000000001</c:v>
                </c:pt>
                <c:pt idx="1311">
                  <c:v>-3.2717649999999998</c:v>
                </c:pt>
                <c:pt idx="1312">
                  <c:v>-3.303941</c:v>
                </c:pt>
                <c:pt idx="1313">
                  <c:v>-3.3352740000000001</c:v>
                </c:pt>
                <c:pt idx="1314">
                  <c:v>-3.3657550000000001</c:v>
                </c:pt>
                <c:pt idx="1315">
                  <c:v>-3.3953769999999999</c:v>
                </c:pt>
                <c:pt idx="1316">
                  <c:v>-3.424137</c:v>
                </c:pt>
                <c:pt idx="1317">
                  <c:v>-3.4520300000000002</c:v>
                </c:pt>
                <c:pt idx="1318">
                  <c:v>-3.4790559999999999</c:v>
                </c:pt>
                <c:pt idx="1319">
                  <c:v>-3.5052140000000001</c:v>
                </c:pt>
                <c:pt idx="1320">
                  <c:v>-3.5305070000000001</c:v>
                </c:pt>
                <c:pt idx="1321">
                  <c:v>-3.5549360000000001</c:v>
                </c:pt>
                <c:pt idx="1322">
                  <c:v>-3.5785049999999998</c:v>
                </c:pt>
                <c:pt idx="1323">
                  <c:v>-3.6012179999999998</c:v>
                </c:pt>
                <c:pt idx="1324">
                  <c:v>-3.6230799999999999</c:v>
                </c:pt>
                <c:pt idx="1325">
                  <c:v>-3.6440990000000002</c:v>
                </c:pt>
                <c:pt idx="1326">
                  <c:v>-3.6642809999999999</c:v>
                </c:pt>
                <c:pt idx="1327">
                  <c:v>-3.6836340000000001</c:v>
                </c:pt>
                <c:pt idx="1328">
                  <c:v>-3.7021660000000001</c:v>
                </c:pt>
                <c:pt idx="1329">
                  <c:v>-3.7198859999999998</c:v>
                </c:pt>
                <c:pt idx="1330">
                  <c:v>-3.736799</c:v>
                </c:pt>
                <c:pt idx="1331">
                  <c:v>-3.7529140000000001</c:v>
                </c:pt>
                <c:pt idx="1332">
                  <c:v>-3.7682349999999998</c:v>
                </c:pt>
                <c:pt idx="1333">
                  <c:v>-3.7827660000000001</c:v>
                </c:pt>
                <c:pt idx="1334">
                  <c:v>-3.7965070000000001</c:v>
                </c:pt>
                <c:pt idx="1335">
                  <c:v>-3.8094600000000001</c:v>
                </c:pt>
                <c:pt idx="1336">
                  <c:v>-3.8216190000000001</c:v>
                </c:pt>
                <c:pt idx="1337">
                  <c:v>-3.8329819999999999</c:v>
                </c:pt>
                <c:pt idx="1338">
                  <c:v>-3.84354</c:v>
                </c:pt>
                <c:pt idx="1339">
                  <c:v>-3.8532869999999999</c:v>
                </c:pt>
                <c:pt idx="1340">
                  <c:v>-3.8622160000000001</c:v>
                </c:pt>
                <c:pt idx="1341">
                  <c:v>-3.87032</c:v>
                </c:pt>
                <c:pt idx="1342">
                  <c:v>-3.877596</c:v>
                </c:pt>
                <c:pt idx="1343">
                  <c:v>-3.8840400000000002</c:v>
                </c:pt>
                <c:pt idx="1344">
                  <c:v>-3.8896519999999999</c:v>
                </c:pt>
                <c:pt idx="1345">
                  <c:v>-3.8944320000000001</c:v>
                </c:pt>
                <c:pt idx="1346">
                  <c:v>-3.8983840000000001</c:v>
                </c:pt>
                <c:pt idx="1347">
                  <c:v>-3.901513</c:v>
                </c:pt>
                <c:pt idx="1348">
                  <c:v>-3.903823</c:v>
                </c:pt>
                <c:pt idx="1349">
                  <c:v>-3.9053209999999998</c:v>
                </c:pt>
                <c:pt idx="1350">
                  <c:v>-3.906018</c:v>
                </c:pt>
                <c:pt idx="1351">
                  <c:v>-3.9059210000000002</c:v>
                </c:pt>
                <c:pt idx="1352">
                  <c:v>-3.9050410000000002</c:v>
                </c:pt>
                <c:pt idx="1353">
                  <c:v>-3.9033920000000002</c:v>
                </c:pt>
                <c:pt idx="1354">
                  <c:v>-3.9009870000000002</c:v>
                </c:pt>
                <c:pt idx="1355">
                  <c:v>-3.89784</c:v>
                </c:pt>
                <c:pt idx="1356">
                  <c:v>-3.8939689999999998</c:v>
                </c:pt>
                <c:pt idx="1357">
                  <c:v>-3.8893879999999998</c:v>
                </c:pt>
                <c:pt idx="1358">
                  <c:v>-3.884115</c:v>
                </c:pt>
                <c:pt idx="1359">
                  <c:v>-3.8781659999999998</c:v>
                </c:pt>
                <c:pt idx="1360">
                  <c:v>-3.8715549999999999</c:v>
                </c:pt>
                <c:pt idx="1361">
                  <c:v>-3.8642949999999998</c:v>
                </c:pt>
                <c:pt idx="1362">
                  <c:v>-3.856398</c:v>
                </c:pt>
                <c:pt idx="1363">
                  <c:v>-3.8478720000000002</c:v>
                </c:pt>
                <c:pt idx="1364">
                  <c:v>-3.838724</c:v>
                </c:pt>
                <c:pt idx="1365">
                  <c:v>-3.8289589999999998</c:v>
                </c:pt>
                <c:pt idx="1366">
                  <c:v>-3.8185799999999999</c:v>
                </c:pt>
                <c:pt idx="1367">
                  <c:v>-3.807588</c:v>
                </c:pt>
                <c:pt idx="1368">
                  <c:v>-3.7959860000000001</c:v>
                </c:pt>
                <c:pt idx="1369">
                  <c:v>-3.7837749999999999</c:v>
                </c:pt>
                <c:pt idx="1370">
                  <c:v>-3.7709570000000001</c:v>
                </c:pt>
                <c:pt idx="1371">
                  <c:v>-3.7575349999999998</c:v>
                </c:pt>
                <c:pt idx="1372">
                  <c:v>-3.7435139999999998</c:v>
                </c:pt>
                <c:pt idx="1373">
                  <c:v>-3.728901</c:v>
                </c:pt>
                <c:pt idx="1374">
                  <c:v>-3.7137030000000002</c:v>
                </c:pt>
                <c:pt idx="1375">
                  <c:v>-3.6979310000000001</c:v>
                </c:pt>
                <c:pt idx="1376">
                  <c:v>-3.681594</c:v>
                </c:pt>
                <c:pt idx="1377">
                  <c:v>-3.664704</c:v>
                </c:pt>
                <c:pt idx="1378">
                  <c:v>-3.647275</c:v>
                </c:pt>
                <c:pt idx="1379">
                  <c:v>-3.6293220000000002</c:v>
                </c:pt>
                <c:pt idx="1380">
                  <c:v>-3.6108600000000002</c:v>
                </c:pt>
                <c:pt idx="1381">
                  <c:v>-3.5919080000000001</c:v>
                </c:pt>
                <c:pt idx="1382">
                  <c:v>-3.5724830000000001</c:v>
                </c:pt>
                <c:pt idx="1383">
                  <c:v>-3.5526080000000002</c:v>
                </c:pt>
                <c:pt idx="1384">
                  <c:v>-3.532305</c:v>
                </c:pt>
                <c:pt idx="1385">
                  <c:v>-3.5115970000000001</c:v>
                </c:pt>
                <c:pt idx="1386">
                  <c:v>-3.4905089999999999</c:v>
                </c:pt>
                <c:pt idx="1387">
                  <c:v>-3.4690660000000002</c:v>
                </c:pt>
                <c:pt idx="1388">
                  <c:v>-3.447292</c:v>
                </c:pt>
                <c:pt idx="1389">
                  <c:v>-3.4252069999999999</c:v>
                </c:pt>
                <c:pt idx="1390">
                  <c:v>-3.4028330000000002</c:v>
                </c:pt>
                <c:pt idx="1391">
                  <c:v>-3.3801869999999998</c:v>
                </c:pt>
                <c:pt idx="1392">
                  <c:v>-3.3572839999999999</c:v>
                </c:pt>
                <c:pt idx="1393">
                  <c:v>-3.3341379999999998</c:v>
                </c:pt>
                <c:pt idx="1394">
                  <c:v>-3.310759</c:v>
                </c:pt>
                <c:pt idx="1395">
                  <c:v>-3.2871570000000001</c:v>
                </c:pt>
                <c:pt idx="1396">
                  <c:v>-3.263341</c:v>
                </c:pt>
                <c:pt idx="1397">
                  <c:v>-3.2393200000000002</c:v>
                </c:pt>
                <c:pt idx="1398">
                  <c:v>-3.2151019999999999</c:v>
                </c:pt>
                <c:pt idx="1399">
                  <c:v>-3.1906940000000001</c:v>
                </c:pt>
                <c:pt idx="1400">
                  <c:v>-3.1661079999999999</c:v>
                </c:pt>
                <c:pt idx="1401">
                  <c:v>-3.1413509999999998</c:v>
                </c:pt>
                <c:pt idx="1402">
                  <c:v>-3.1164360000000002</c:v>
                </c:pt>
                <c:pt idx="1403">
                  <c:v>-3.0913750000000002</c:v>
                </c:pt>
                <c:pt idx="1404">
                  <c:v>-3.0661809999999998</c:v>
                </c:pt>
                <c:pt idx="1405">
                  <c:v>-3.0408680000000001</c:v>
                </c:pt>
                <c:pt idx="1406">
                  <c:v>-3.01545</c:v>
                </c:pt>
                <c:pt idx="1407">
                  <c:v>-2.9899460000000002</c:v>
                </c:pt>
                <c:pt idx="1408">
                  <c:v>-2.9643709999999999</c:v>
                </c:pt>
                <c:pt idx="1409">
                  <c:v>-2.9387439999999998</c:v>
                </c:pt>
                <c:pt idx="1410">
                  <c:v>-2.913087</c:v>
                </c:pt>
                <c:pt idx="1411">
                  <c:v>-2.8874200000000001</c:v>
                </c:pt>
                <c:pt idx="1412">
                  <c:v>-2.8617689999999998</c:v>
                </c:pt>
                <c:pt idx="1413">
                  <c:v>-2.8361589999999999</c:v>
                </c:pt>
                <c:pt idx="1414">
                  <c:v>-2.8106170000000001</c:v>
                </c:pt>
                <c:pt idx="1415">
                  <c:v>-2.7851720000000002</c:v>
                </c:pt>
                <c:pt idx="1416">
                  <c:v>-2.7598509999999998</c:v>
                </c:pt>
                <c:pt idx="1417">
                  <c:v>-2.7346819999999998</c:v>
                </c:pt>
                <c:pt idx="1418">
                  <c:v>-2.7096879999999999</c:v>
                </c:pt>
                <c:pt idx="1419">
                  <c:v>-2.6848930000000002</c:v>
                </c:pt>
                <c:pt idx="1420">
                  <c:v>-2.6603140000000001</c:v>
                </c:pt>
                <c:pt idx="1421">
                  <c:v>-2.6359689999999998</c:v>
                </c:pt>
                <c:pt idx="1422">
                  <c:v>-2.6118730000000001</c:v>
                </c:pt>
                <c:pt idx="1423">
                  <c:v>-2.5880390000000002</c:v>
                </c:pt>
                <c:pt idx="1424">
                  <c:v>-2.564476</c:v>
                </c:pt>
                <c:pt idx="1425">
                  <c:v>-2.5411969999999999</c:v>
                </c:pt>
                <c:pt idx="1426">
                  <c:v>-2.5182099999999998</c:v>
                </c:pt>
                <c:pt idx="1427">
                  <c:v>-2.4955250000000002</c:v>
                </c:pt>
                <c:pt idx="1428">
                  <c:v>-2.47315</c:v>
                </c:pt>
                <c:pt idx="1429">
                  <c:v>-2.4510960000000002</c:v>
                </c:pt>
                <c:pt idx="1430">
                  <c:v>-2.42937</c:v>
                </c:pt>
                <c:pt idx="1431">
                  <c:v>-2.4079839999999999</c:v>
                </c:pt>
                <c:pt idx="1432">
                  <c:v>-2.3869470000000002</c:v>
                </c:pt>
                <c:pt idx="1433">
                  <c:v>-2.3662709999999998</c:v>
                </c:pt>
                <c:pt idx="1434">
                  <c:v>-2.3459660000000002</c:v>
                </c:pt>
                <c:pt idx="1435">
                  <c:v>-2.3260459999999998</c:v>
                </c:pt>
                <c:pt idx="1436">
                  <c:v>-2.3065220000000002</c:v>
                </c:pt>
                <c:pt idx="1437">
                  <c:v>-2.2874099999999999</c:v>
                </c:pt>
                <c:pt idx="1438">
                  <c:v>-2.268723</c:v>
                </c:pt>
                <c:pt idx="1439">
                  <c:v>-2.2504789999999999</c:v>
                </c:pt>
                <c:pt idx="1440">
                  <c:v>-2.2326959999999998</c:v>
                </c:pt>
                <c:pt idx="1441">
                  <c:v>-2.2153939999999999</c:v>
                </c:pt>
                <c:pt idx="1442">
                  <c:v>-2.1985960000000002</c:v>
                </c:pt>
                <c:pt idx="1443">
                  <c:v>-2.1823260000000002</c:v>
                </c:pt>
                <c:pt idx="1444">
                  <c:v>-2.1666089999999998</c:v>
                </c:pt>
                <c:pt idx="1445">
                  <c:v>-2.1514700000000002</c:v>
                </c:pt>
                <c:pt idx="1446">
                  <c:v>-2.1369319999999998</c:v>
                </c:pt>
                <c:pt idx="1447">
                  <c:v>-2.1230150000000001</c:v>
                </c:pt>
                <c:pt idx="1448">
                  <c:v>-2.1097359999999998</c:v>
                </c:pt>
                <c:pt idx="1449">
                  <c:v>-2.0971120000000001</c:v>
                </c:pt>
                <c:pt idx="1450">
                  <c:v>-2.085153</c:v>
                </c:pt>
                <c:pt idx="1451">
                  <c:v>-2.0738690000000002</c:v>
                </c:pt>
                <c:pt idx="1452">
                  <c:v>-2.063269</c:v>
                </c:pt>
                <c:pt idx="1453">
                  <c:v>-2.0533600000000001</c:v>
                </c:pt>
                <c:pt idx="1454">
                  <c:v>-2.044146</c:v>
                </c:pt>
                <c:pt idx="1455">
                  <c:v>-2.0356320000000001</c:v>
                </c:pt>
                <c:pt idx="1456">
                  <c:v>-2.0278209999999999</c:v>
                </c:pt>
                <c:pt idx="1457">
                  <c:v>-2.020718</c:v>
                </c:pt>
                <c:pt idx="1458">
                  <c:v>-2.0143249999999999</c:v>
                </c:pt>
                <c:pt idx="1459">
                  <c:v>-2.008645</c:v>
                </c:pt>
                <c:pt idx="1460">
                  <c:v>-2.0036800000000001</c:v>
                </c:pt>
                <c:pt idx="1461">
                  <c:v>-1.999433</c:v>
                </c:pt>
                <c:pt idx="1462">
                  <c:v>-1.995908</c:v>
                </c:pt>
                <c:pt idx="1463">
                  <c:v>-1.993106</c:v>
                </c:pt>
                <c:pt idx="1464">
                  <c:v>-1.9910330000000001</c:v>
                </c:pt>
                <c:pt idx="1465">
                  <c:v>-1.989692</c:v>
                </c:pt>
                <c:pt idx="1466">
                  <c:v>-1.989088</c:v>
                </c:pt>
                <c:pt idx="1467">
                  <c:v>-1.9892270000000001</c:v>
                </c:pt>
                <c:pt idx="1468">
                  <c:v>-1.9901180000000001</c:v>
                </c:pt>
                <c:pt idx="1469">
                  <c:v>-1.99177</c:v>
                </c:pt>
                <c:pt idx="1470">
                  <c:v>-1.9941949999999999</c:v>
                </c:pt>
                <c:pt idx="1471">
                  <c:v>-1.9974069999999999</c:v>
                </c:pt>
                <c:pt idx="1472">
                  <c:v>-2.001423</c:v>
                </c:pt>
                <c:pt idx="1473">
                  <c:v>-2.006259</c:v>
                </c:pt>
                <c:pt idx="1474">
                  <c:v>-2.0119310000000001</c:v>
                </c:pt>
                <c:pt idx="1475">
                  <c:v>-2.0184549999999999</c:v>
                </c:pt>
                <c:pt idx="1476">
                  <c:v>-2.0258430000000001</c:v>
                </c:pt>
                <c:pt idx="1477">
                  <c:v>-2.0341049999999998</c:v>
                </c:pt>
                <c:pt idx="1478">
                  <c:v>-2.043247</c:v>
                </c:pt>
                <c:pt idx="1479">
                  <c:v>-2.053274</c:v>
                </c:pt>
                <c:pt idx="1480">
                  <c:v>-2.064187</c:v>
                </c:pt>
                <c:pt idx="1481">
                  <c:v>-2.0759880000000002</c:v>
                </c:pt>
                <c:pt idx="1482">
                  <c:v>-2.0886740000000001</c:v>
                </c:pt>
                <c:pt idx="1483">
                  <c:v>-2.1022449999999999</c:v>
                </c:pt>
                <c:pt idx="1484">
                  <c:v>-2.1166960000000001</c:v>
                </c:pt>
                <c:pt idx="1485">
                  <c:v>-2.1320229999999998</c:v>
                </c:pt>
                <c:pt idx="1486">
                  <c:v>-2.1482220000000001</c:v>
                </c:pt>
                <c:pt idx="1487">
                  <c:v>-2.1652870000000002</c:v>
                </c:pt>
                <c:pt idx="1488">
                  <c:v>-2.1832129999999998</c:v>
                </c:pt>
                <c:pt idx="1489">
                  <c:v>-2.2019929999999999</c:v>
                </c:pt>
                <c:pt idx="1490">
                  <c:v>-2.221622</c:v>
                </c:pt>
                <c:pt idx="1491">
                  <c:v>-2.242092</c:v>
                </c:pt>
                <c:pt idx="1492">
                  <c:v>-2.2633969999999999</c:v>
                </c:pt>
                <c:pt idx="1493">
                  <c:v>-2.2855319999999999</c:v>
                </c:pt>
                <c:pt idx="1494">
                  <c:v>-2.3084929999999999</c:v>
                </c:pt>
                <c:pt idx="1495">
                  <c:v>-2.332274</c:v>
                </c:pt>
                <c:pt idx="1496">
                  <c:v>-2.3568739999999999</c:v>
                </c:pt>
                <c:pt idx="1497">
                  <c:v>-2.3822920000000001</c:v>
                </c:pt>
                <c:pt idx="1498">
                  <c:v>-2.408528</c:v>
                </c:pt>
                <c:pt idx="1499">
                  <c:v>-2.4355869999999999</c:v>
                </c:pt>
                <c:pt idx="1500">
                  <c:v>-2.4634740000000002</c:v>
                </c:pt>
                <c:pt idx="1501">
                  <c:v>-2.492197</c:v>
                </c:pt>
                <c:pt idx="1502">
                  <c:v>-2.5217649999999998</c:v>
                </c:pt>
                <c:pt idx="1503">
                  <c:v>-2.552187</c:v>
                </c:pt>
                <c:pt idx="1504">
                  <c:v>-2.5834700000000002</c:v>
                </c:pt>
                <c:pt idx="1505">
                  <c:v>-2.6156199999999998</c:v>
                </c:pt>
                <c:pt idx="1506">
                  <c:v>-2.648638</c:v>
                </c:pt>
                <c:pt idx="1507">
                  <c:v>-2.682525</c:v>
                </c:pt>
                <c:pt idx="1508">
                  <c:v>-2.717279</c:v>
                </c:pt>
                <c:pt idx="1509">
                  <c:v>-2.7528950000000001</c:v>
                </c:pt>
                <c:pt idx="1510">
                  <c:v>-2.7893680000000001</c:v>
                </c:pt>
                <c:pt idx="1511">
                  <c:v>-2.8266909999999998</c:v>
                </c:pt>
                <c:pt idx="1512">
                  <c:v>-2.8648560000000001</c:v>
                </c:pt>
                <c:pt idx="1513">
                  <c:v>-2.9038539999999999</c:v>
                </c:pt>
                <c:pt idx="1514">
                  <c:v>-2.9436749999999998</c:v>
                </c:pt>
                <c:pt idx="1515">
                  <c:v>-2.9843069999999998</c:v>
                </c:pt>
                <c:pt idx="1516">
                  <c:v>-3.0257390000000002</c:v>
                </c:pt>
                <c:pt idx="1517">
                  <c:v>-3.0679590000000001</c:v>
                </c:pt>
                <c:pt idx="1518">
                  <c:v>-3.110954</c:v>
                </c:pt>
                <c:pt idx="1519">
                  <c:v>-3.1547109999999998</c:v>
                </c:pt>
                <c:pt idx="1520">
                  <c:v>-3.1992150000000001</c:v>
                </c:pt>
                <c:pt idx="1521">
                  <c:v>-3.2444549999999999</c:v>
                </c:pt>
                <c:pt idx="1522">
                  <c:v>-3.2904170000000001</c:v>
                </c:pt>
                <c:pt idx="1523">
                  <c:v>-3.3370899999999999</c:v>
                </c:pt>
                <c:pt idx="1524">
                  <c:v>-3.3844639999999999</c:v>
                </c:pt>
                <c:pt idx="1525">
                  <c:v>-3.4325290000000002</c:v>
                </c:pt>
                <c:pt idx="1526">
                  <c:v>-3.4812789999999998</c:v>
                </c:pt>
                <c:pt idx="1527">
                  <c:v>-3.53071</c:v>
                </c:pt>
                <c:pt idx="1528">
                  <c:v>-3.5808200000000001</c:v>
                </c:pt>
                <c:pt idx="1529">
                  <c:v>-3.6316079999999999</c:v>
                </c:pt>
                <c:pt idx="1530">
                  <c:v>-3.6830769999999999</c:v>
                </c:pt>
                <c:pt idx="1531">
                  <c:v>-3.7352289999999999</c:v>
                </c:pt>
                <c:pt idx="1532">
                  <c:v>-3.788068</c:v>
                </c:pt>
                <c:pt idx="1533">
                  <c:v>-3.8415949999999999</c:v>
                </c:pt>
                <c:pt idx="1534">
                  <c:v>-3.8958110000000001</c:v>
                </c:pt>
                <c:pt idx="1535">
                  <c:v>-3.9507150000000002</c:v>
                </c:pt>
                <c:pt idx="1536">
                  <c:v>-4.0063009999999997</c:v>
                </c:pt>
                <c:pt idx="1537">
                  <c:v>-4.0625640000000001</c:v>
                </c:pt>
                <c:pt idx="1538">
                  <c:v>-4.1194980000000001</c:v>
                </c:pt>
                <c:pt idx="1539">
                  <c:v>-4.177092</c:v>
                </c:pt>
                <c:pt idx="1540">
                  <c:v>-4.2353370000000004</c:v>
                </c:pt>
                <c:pt idx="1541">
                  <c:v>-4.2942220000000004</c:v>
                </c:pt>
                <c:pt idx="1542">
                  <c:v>-4.3537350000000004</c:v>
                </c:pt>
                <c:pt idx="1543">
                  <c:v>-4.4138609999999998</c:v>
                </c:pt>
                <c:pt idx="1544">
                  <c:v>-4.4745879999999998</c:v>
                </c:pt>
                <c:pt idx="1545">
                  <c:v>-4.5358999999999998</c:v>
                </c:pt>
                <c:pt idx="1546">
                  <c:v>-4.5977800000000002</c:v>
                </c:pt>
                <c:pt idx="1547">
                  <c:v>-4.6602119999999996</c:v>
                </c:pt>
                <c:pt idx="1548">
                  <c:v>-4.723179</c:v>
                </c:pt>
                <c:pt idx="1549">
                  <c:v>-4.7866619999999998</c:v>
                </c:pt>
                <c:pt idx="1550">
                  <c:v>-4.850644</c:v>
                </c:pt>
                <c:pt idx="1551">
                  <c:v>-4.9151090000000002</c:v>
                </c:pt>
                <c:pt idx="1552">
                  <c:v>-4.9800409999999999</c:v>
                </c:pt>
                <c:pt idx="1553">
                  <c:v>-5.045426</c:v>
                </c:pt>
                <c:pt idx="1554">
                  <c:v>-5.1112529999999996</c:v>
                </c:pt>
                <c:pt idx="1555">
                  <c:v>-5.177511</c:v>
                </c:pt>
                <c:pt idx="1556">
                  <c:v>-5.2441950000000004</c:v>
                </c:pt>
                <c:pt idx="1557">
                  <c:v>-5.3112979999999999</c:v>
                </c:pt>
                <c:pt idx="1558">
                  <c:v>-5.378819</c:v>
                </c:pt>
                <c:pt idx="1559">
                  <c:v>-5.4467549999999996</c:v>
                </c:pt>
                <c:pt idx="1560">
                  <c:v>-5.5151070000000004</c:v>
                </c:pt>
                <c:pt idx="1561">
                  <c:v>-5.5838739999999998</c:v>
                </c:pt>
                <c:pt idx="1562">
                  <c:v>-5.6530550000000002</c:v>
                </c:pt>
                <c:pt idx="1563">
                  <c:v>-5.7226470000000003</c:v>
                </c:pt>
                <c:pt idx="1564">
                  <c:v>-5.7926479999999998</c:v>
                </c:pt>
                <c:pt idx="1565">
                  <c:v>-5.8630519999999997</c:v>
                </c:pt>
                <c:pt idx="1566">
                  <c:v>-5.9338509999999998</c:v>
                </c:pt>
                <c:pt idx="1567">
                  <c:v>-6.005039</c:v>
                </c:pt>
              </c:numCache>
            </c:numRef>
          </c:xVal>
          <c:yVal>
            <c:numRef>
              <c:f>Sheet1!$P$4:$P$1571</c:f>
              <c:numCache>
                <c:formatCode>0.00000000</c:formatCode>
                <c:ptCount val="1568"/>
                <c:pt idx="0">
                  <c:v>27.86031650515022</c:v>
                </c:pt>
                <c:pt idx="1">
                  <c:v>28.029056707963289</c:v>
                </c:pt>
                <c:pt idx="2">
                  <c:v>28.221216190012562</c:v>
                </c:pt>
                <c:pt idx="3">
                  <c:v>28.400211165738444</c:v>
                </c:pt>
                <c:pt idx="4">
                  <c:v>28.570327698363116</c:v>
                </c:pt>
                <c:pt idx="5">
                  <c:v>27.752809672057005</c:v>
                </c:pt>
                <c:pt idx="6">
                  <c:v>27.941914994190579</c:v>
                </c:pt>
                <c:pt idx="7">
                  <c:v>28.11779414947372</c:v>
                </c:pt>
                <c:pt idx="8">
                  <c:v>28.29722171431975</c:v>
                </c:pt>
                <c:pt idx="9">
                  <c:v>28.441666762138368</c:v>
                </c:pt>
                <c:pt idx="10">
                  <c:v>27.600814741026387</c:v>
                </c:pt>
                <c:pt idx="11">
                  <c:v>27.732400603964809</c:v>
                </c:pt>
                <c:pt idx="12">
                  <c:v>27.893540330137736</c:v>
                </c:pt>
                <c:pt idx="13">
                  <c:v>28.045458619954758</c:v>
                </c:pt>
                <c:pt idx="14">
                  <c:v>28.148585785445576</c:v>
                </c:pt>
                <c:pt idx="15">
                  <c:v>27.175733011027067</c:v>
                </c:pt>
                <c:pt idx="16">
                  <c:v>27.274945974199774</c:v>
                </c:pt>
                <c:pt idx="17">
                  <c:v>27.373620913104155</c:v>
                </c:pt>
                <c:pt idx="18">
                  <c:v>27.430539106014553</c:v>
                </c:pt>
                <c:pt idx="19">
                  <c:v>27.430641210914686</c:v>
                </c:pt>
                <c:pt idx="20">
                  <c:v>27.438244560623385</c:v>
                </c:pt>
                <c:pt idx="21">
                  <c:v>27.43401237639906</c:v>
                </c:pt>
                <c:pt idx="22">
                  <c:v>27.449039097958146</c:v>
                </c:pt>
                <c:pt idx="23">
                  <c:v>27.468051695351832</c:v>
                </c:pt>
                <c:pt idx="24">
                  <c:v>27.334279381740238</c:v>
                </c:pt>
                <c:pt idx="25">
                  <c:v>27.438024470978039</c:v>
                </c:pt>
                <c:pt idx="26">
                  <c:v>27.349266484267417</c:v>
                </c:pt>
                <c:pt idx="27">
                  <c:v>27.596006814598674</c:v>
                </c:pt>
                <c:pt idx="28">
                  <c:v>27.574141211891636</c:v>
                </c:pt>
                <c:pt idx="29">
                  <c:v>27.603923380965252</c:v>
                </c:pt>
                <c:pt idx="30">
                  <c:v>27.555251345304498</c:v>
                </c:pt>
                <c:pt idx="31">
                  <c:v>27.513100048788782</c:v>
                </c:pt>
                <c:pt idx="32">
                  <c:v>28.468049907220493</c:v>
                </c:pt>
                <c:pt idx="33">
                  <c:v>28.514375139281277</c:v>
                </c:pt>
                <c:pt idx="34">
                  <c:v>28.419293544801143</c:v>
                </c:pt>
                <c:pt idx="35">
                  <c:v>28.325765316463112</c:v>
                </c:pt>
                <c:pt idx="36">
                  <c:v>29.312910491769617</c:v>
                </c:pt>
                <c:pt idx="37">
                  <c:v>29.213163080617747</c:v>
                </c:pt>
                <c:pt idx="38">
                  <c:v>29.078700790422623</c:v>
                </c:pt>
                <c:pt idx="39">
                  <c:v>30.043078590835819</c:v>
                </c:pt>
                <c:pt idx="40">
                  <c:v>29.893484140348125</c:v>
                </c:pt>
                <c:pt idx="41">
                  <c:v>29.749876048156271</c:v>
                </c:pt>
                <c:pt idx="42">
                  <c:v>30.658331338017028</c:v>
                </c:pt>
                <c:pt idx="43">
                  <c:v>30.480055474147001</c:v>
                </c:pt>
                <c:pt idx="44">
                  <c:v>31.343383139042743</c:v>
                </c:pt>
                <c:pt idx="45">
                  <c:v>31.202070621366737</c:v>
                </c:pt>
                <c:pt idx="46">
                  <c:v>31.047259752909444</c:v>
                </c:pt>
                <c:pt idx="47">
                  <c:v>31.875482695490092</c:v>
                </c:pt>
                <c:pt idx="48">
                  <c:v>31.679662524665567</c:v>
                </c:pt>
                <c:pt idx="49">
                  <c:v>32.534282106643474</c:v>
                </c:pt>
                <c:pt idx="50">
                  <c:v>32.356155404150044</c:v>
                </c:pt>
                <c:pt idx="51">
                  <c:v>32.188713457411879</c:v>
                </c:pt>
                <c:pt idx="52">
                  <c:v>33.003560738306319</c:v>
                </c:pt>
                <c:pt idx="53">
                  <c:v>32.81429568880074</c:v>
                </c:pt>
                <c:pt idx="54">
                  <c:v>32.978218163462955</c:v>
                </c:pt>
                <c:pt idx="55">
                  <c:v>33.490768726690767</c:v>
                </c:pt>
                <c:pt idx="56">
                  <c:v>33.324046540961632</c:v>
                </c:pt>
                <c:pt idx="57">
                  <c:v>33.208118564961666</c:v>
                </c:pt>
                <c:pt idx="58">
                  <c:v>34.016979051894531</c:v>
                </c:pt>
                <c:pt idx="59">
                  <c:v>33.904369886232502</c:v>
                </c:pt>
                <c:pt idx="60">
                  <c:v>33.788335473080906</c:v>
                </c:pt>
                <c:pt idx="61">
                  <c:v>33.697477180557371</c:v>
                </c:pt>
                <c:pt idx="62">
                  <c:v>33.693347241245242</c:v>
                </c:pt>
                <c:pt idx="63">
                  <c:v>34.480530572347881</c:v>
                </c:pt>
                <c:pt idx="64">
                  <c:v>34.432408190239428</c:v>
                </c:pt>
                <c:pt idx="65">
                  <c:v>34.383598743816478</c:v>
                </c:pt>
                <c:pt idx="66">
                  <c:v>34.35647533636844</c:v>
                </c:pt>
                <c:pt idx="67">
                  <c:v>34.351165653374451</c:v>
                </c:pt>
                <c:pt idx="68">
                  <c:v>34.34013500180049</c:v>
                </c:pt>
                <c:pt idx="69">
                  <c:v>34.359340306858762</c:v>
                </c:pt>
                <c:pt idx="70">
                  <c:v>34.393096143213207</c:v>
                </c:pt>
                <c:pt idx="71">
                  <c:v>34.413443534147063</c:v>
                </c:pt>
                <c:pt idx="72">
                  <c:v>34.019931792158332</c:v>
                </c:pt>
                <c:pt idx="73">
                  <c:v>33.64283569447224</c:v>
                </c:pt>
                <c:pt idx="74">
                  <c:v>33.74471418362296</c:v>
                </c:pt>
                <c:pt idx="75">
                  <c:v>33.886397799458202</c:v>
                </c:pt>
                <c:pt idx="76">
                  <c:v>33.374415419729324</c:v>
                </c:pt>
                <c:pt idx="77">
                  <c:v>33.160781849183124</c:v>
                </c:pt>
                <c:pt idx="78">
                  <c:v>33.333592450899246</c:v>
                </c:pt>
                <c:pt idx="79">
                  <c:v>33.485652180942331</c:v>
                </c:pt>
                <c:pt idx="80">
                  <c:v>32.688427161555481</c:v>
                </c:pt>
                <c:pt idx="81">
                  <c:v>32.886430803747857</c:v>
                </c:pt>
                <c:pt idx="82">
                  <c:v>32.0971177087348</c:v>
                </c:pt>
                <c:pt idx="83">
                  <c:v>32.271200823441816</c:v>
                </c:pt>
                <c:pt idx="84">
                  <c:v>32.469213249977962</c:v>
                </c:pt>
                <c:pt idx="85">
                  <c:v>31.654581981449521</c:v>
                </c:pt>
                <c:pt idx="86">
                  <c:v>31.877782893521989</c:v>
                </c:pt>
                <c:pt idx="87">
                  <c:v>32.078933993886743</c:v>
                </c:pt>
                <c:pt idx="88">
                  <c:v>31.234867887526963</c:v>
                </c:pt>
                <c:pt idx="89">
                  <c:v>31.445761620351934</c:v>
                </c:pt>
                <c:pt idx="90">
                  <c:v>31.567558510826011</c:v>
                </c:pt>
                <c:pt idx="91">
                  <c:v>30.740962031800617</c:v>
                </c:pt>
                <c:pt idx="92">
                  <c:v>30.937525120595073</c:v>
                </c:pt>
                <c:pt idx="93">
                  <c:v>31.095276529798223</c:v>
                </c:pt>
                <c:pt idx="94">
                  <c:v>30.201457291780308</c:v>
                </c:pt>
                <c:pt idx="95">
                  <c:v>30.346130390977788</c:v>
                </c:pt>
                <c:pt idx="96">
                  <c:v>30.511027431774377</c:v>
                </c:pt>
                <c:pt idx="97">
                  <c:v>30.637581181496312</c:v>
                </c:pt>
                <c:pt idx="98">
                  <c:v>30.75641938531216</c:v>
                </c:pt>
                <c:pt idx="99">
                  <c:v>30.685595007582993</c:v>
                </c:pt>
                <c:pt idx="100">
                  <c:v>30.830813774554226</c:v>
                </c:pt>
                <c:pt idx="101">
                  <c:v>30.978849496723008</c:v>
                </c:pt>
                <c:pt idx="102">
                  <c:v>31.083443737660367</c:v>
                </c:pt>
                <c:pt idx="103">
                  <c:v>31.130771336874254</c:v>
                </c:pt>
                <c:pt idx="104">
                  <c:v>31.172449219298144</c:v>
                </c:pt>
                <c:pt idx="105">
                  <c:v>31.156058222442017</c:v>
                </c:pt>
                <c:pt idx="106">
                  <c:v>31.318734690205524</c:v>
                </c:pt>
                <c:pt idx="107">
                  <c:v>32.065130816711658</c:v>
                </c:pt>
                <c:pt idx="108">
                  <c:v>32.202241102953593</c:v>
                </c:pt>
                <c:pt idx="109">
                  <c:v>32.200128456053598</c:v>
                </c:pt>
                <c:pt idx="110">
                  <c:v>32.215326755732505</c:v>
                </c:pt>
                <c:pt idx="111">
                  <c:v>33.165312961716836</c:v>
                </c:pt>
                <c:pt idx="112">
                  <c:v>33.084057749780769</c:v>
                </c:pt>
                <c:pt idx="113">
                  <c:v>33.002143349957414</c:v>
                </c:pt>
                <c:pt idx="114">
                  <c:v>33.974520808912892</c:v>
                </c:pt>
                <c:pt idx="115">
                  <c:v>33.837877307345018</c:v>
                </c:pt>
                <c:pt idx="116">
                  <c:v>34.67795490591471</c:v>
                </c:pt>
                <c:pt idx="117">
                  <c:v>34.64150661635999</c:v>
                </c:pt>
                <c:pt idx="118">
                  <c:v>34.48825506379432</c:v>
                </c:pt>
                <c:pt idx="119">
                  <c:v>35.380061739688081</c:v>
                </c:pt>
                <c:pt idx="120">
                  <c:v>35.175104597343037</c:v>
                </c:pt>
                <c:pt idx="121">
                  <c:v>36.061029106318657</c:v>
                </c:pt>
                <c:pt idx="122">
                  <c:v>35.852574966491261</c:v>
                </c:pt>
                <c:pt idx="123">
                  <c:v>36.705720854545902</c:v>
                </c:pt>
                <c:pt idx="124">
                  <c:v>36.486471284386248</c:v>
                </c:pt>
                <c:pt idx="125">
                  <c:v>36.651553644507253</c:v>
                </c:pt>
                <c:pt idx="126">
                  <c:v>37.117448532852862</c:v>
                </c:pt>
                <c:pt idx="127">
                  <c:v>36.884268134989298</c:v>
                </c:pt>
                <c:pt idx="128">
                  <c:v>37.708856582137457</c:v>
                </c:pt>
                <c:pt idx="129">
                  <c:v>37.45488371933321</c:v>
                </c:pt>
                <c:pt idx="130">
                  <c:v>38.209395316909756</c:v>
                </c:pt>
                <c:pt idx="131">
                  <c:v>38.075049942459408</c:v>
                </c:pt>
                <c:pt idx="132">
                  <c:v>37.90305728139321</c:v>
                </c:pt>
                <c:pt idx="133">
                  <c:v>38.679986191057495</c:v>
                </c:pt>
                <c:pt idx="134">
                  <c:v>38.495803675488595</c:v>
                </c:pt>
                <c:pt idx="135">
                  <c:v>38.318497646867975</c:v>
                </c:pt>
                <c:pt idx="136">
                  <c:v>39.142339925001238</c:v>
                </c:pt>
                <c:pt idx="137">
                  <c:v>38.999941429995147</c:v>
                </c:pt>
                <c:pt idx="138">
                  <c:v>38.83917180995018</c:v>
                </c:pt>
                <c:pt idx="139">
                  <c:v>38.733575230342566</c:v>
                </c:pt>
                <c:pt idx="140">
                  <c:v>38.649948158219942</c:v>
                </c:pt>
                <c:pt idx="141">
                  <c:v>39.477091852295047</c:v>
                </c:pt>
                <c:pt idx="142">
                  <c:v>39.414783716062686</c:v>
                </c:pt>
                <c:pt idx="143">
                  <c:v>39.381654912913667</c:v>
                </c:pt>
                <c:pt idx="144">
                  <c:v>39.322678992970125</c:v>
                </c:pt>
                <c:pt idx="145">
                  <c:v>39.309952262365428</c:v>
                </c:pt>
                <c:pt idx="146">
                  <c:v>39.282793328942901</c:v>
                </c:pt>
                <c:pt idx="147">
                  <c:v>39.310167139425452</c:v>
                </c:pt>
                <c:pt idx="148">
                  <c:v>39.349507778600078</c:v>
                </c:pt>
                <c:pt idx="149">
                  <c:v>38.442302986977317</c:v>
                </c:pt>
                <c:pt idx="150">
                  <c:v>38.51369104271388</c:v>
                </c:pt>
                <c:pt idx="151">
                  <c:v>38.617600452427141</c:v>
                </c:pt>
                <c:pt idx="152">
                  <c:v>38.742397335109906</c:v>
                </c:pt>
                <c:pt idx="153">
                  <c:v>38.708060300524636</c:v>
                </c:pt>
                <c:pt idx="154">
                  <c:v>38.044366761483893</c:v>
                </c:pt>
                <c:pt idx="155">
                  <c:v>38.216978970834141</c:v>
                </c:pt>
                <c:pt idx="156">
                  <c:v>38.377006198427424</c:v>
                </c:pt>
                <c:pt idx="157">
                  <c:v>37.594847130261783</c:v>
                </c:pt>
                <c:pt idx="158">
                  <c:v>37.814831077517901</c:v>
                </c:pt>
                <c:pt idx="159">
                  <c:v>37.723962955293096</c:v>
                </c:pt>
                <c:pt idx="160">
                  <c:v>37.250551588781612</c:v>
                </c:pt>
                <c:pt idx="161">
                  <c:v>37.474958401178377</c:v>
                </c:pt>
                <c:pt idx="162">
                  <c:v>36.686637406982761</c:v>
                </c:pt>
                <c:pt idx="163">
                  <c:v>36.95972197094838</c:v>
                </c:pt>
                <c:pt idx="164">
                  <c:v>37.170161072766149</c:v>
                </c:pt>
                <c:pt idx="165">
                  <c:v>36.380143870717667</c:v>
                </c:pt>
                <c:pt idx="166">
                  <c:v>36.636314894024515</c:v>
                </c:pt>
                <c:pt idx="167">
                  <c:v>36.396751179818722</c:v>
                </c:pt>
                <c:pt idx="168">
                  <c:v>36.03693718409388</c:v>
                </c:pt>
                <c:pt idx="169">
                  <c:v>36.271233423523398</c:v>
                </c:pt>
                <c:pt idx="170">
                  <c:v>36.43668288876308</c:v>
                </c:pt>
                <c:pt idx="171">
                  <c:v>35.614695598973086</c:v>
                </c:pt>
                <c:pt idx="172">
                  <c:v>35.817381647845103</c:v>
                </c:pt>
                <c:pt idx="173">
                  <c:v>36.008414457178056</c:v>
                </c:pt>
                <c:pt idx="174">
                  <c:v>36.179748126863622</c:v>
                </c:pt>
                <c:pt idx="175">
                  <c:v>35.497082122038293</c:v>
                </c:pt>
                <c:pt idx="176">
                  <c:v>35.421226040619835</c:v>
                </c:pt>
                <c:pt idx="177">
                  <c:v>35.494257621197576</c:v>
                </c:pt>
                <c:pt idx="178">
                  <c:v>35.588329348108722</c:v>
                </c:pt>
                <c:pt idx="179">
                  <c:v>35.700025884465703</c:v>
                </c:pt>
                <c:pt idx="180">
                  <c:v>35.733928768951316</c:v>
                </c:pt>
                <c:pt idx="181">
                  <c:v>35.851021927824384</c:v>
                </c:pt>
                <c:pt idx="182">
                  <c:v>35.888105564233896</c:v>
                </c:pt>
                <c:pt idx="183">
                  <c:v>36.059962692667845</c:v>
                </c:pt>
                <c:pt idx="184">
                  <c:v>37.001154183917699</c:v>
                </c:pt>
                <c:pt idx="185">
                  <c:v>36.991358830701429</c:v>
                </c:pt>
                <c:pt idx="186">
                  <c:v>36.950526024738501</c:v>
                </c:pt>
                <c:pt idx="187">
                  <c:v>36.872561070601435</c:v>
                </c:pt>
                <c:pt idx="188">
                  <c:v>36.955046181348521</c:v>
                </c:pt>
                <c:pt idx="189">
                  <c:v>37.84896507095371</c:v>
                </c:pt>
                <c:pt idx="190">
                  <c:v>37.75031816496363</c:v>
                </c:pt>
                <c:pt idx="191">
                  <c:v>37.636124484167937</c:v>
                </c:pt>
                <c:pt idx="192">
                  <c:v>38.607431400986613</c:v>
                </c:pt>
                <c:pt idx="193">
                  <c:v>38.453983354697264</c:v>
                </c:pt>
                <c:pt idx="194">
                  <c:v>38.401908708633002</c:v>
                </c:pt>
                <c:pt idx="195">
                  <c:v>39.220236106254418</c:v>
                </c:pt>
                <c:pt idx="196">
                  <c:v>39.026568116529006</c:v>
                </c:pt>
                <c:pt idx="197">
                  <c:v>39.92197720595906</c:v>
                </c:pt>
                <c:pt idx="198">
                  <c:v>39.699082824072079</c:v>
                </c:pt>
                <c:pt idx="199">
                  <c:v>40.54911437792039</c:v>
                </c:pt>
                <c:pt idx="200">
                  <c:v>40.326985849116966</c:v>
                </c:pt>
                <c:pt idx="201">
                  <c:v>40.746547808538395</c:v>
                </c:pt>
                <c:pt idx="202">
                  <c:v>40.908635379857195</c:v>
                </c:pt>
                <c:pt idx="203">
                  <c:v>40.673840731394478</c:v>
                </c:pt>
                <c:pt idx="204">
                  <c:v>41.468057071138659</c:v>
                </c:pt>
                <c:pt idx="205">
                  <c:v>41.224361195873058</c:v>
                </c:pt>
                <c:pt idx="206">
                  <c:v>42.011739948747248</c:v>
                </c:pt>
                <c:pt idx="207">
                  <c:v>41.753827386028327</c:v>
                </c:pt>
                <c:pt idx="208">
                  <c:v>42.535220134386165</c:v>
                </c:pt>
                <c:pt idx="209">
                  <c:v>42.3045948830611</c:v>
                </c:pt>
                <c:pt idx="210">
                  <c:v>42.135742867927966</c:v>
                </c:pt>
                <c:pt idx="211">
                  <c:v>42.871754081771705</c:v>
                </c:pt>
                <c:pt idx="212">
                  <c:v>42.635823315827516</c:v>
                </c:pt>
                <c:pt idx="213">
                  <c:v>42.508654822296606</c:v>
                </c:pt>
                <c:pt idx="214">
                  <c:v>43.277731091816271</c:v>
                </c:pt>
                <c:pt idx="215">
                  <c:v>43.097834122467653</c:v>
                </c:pt>
                <c:pt idx="216">
                  <c:v>42.93467708905149</c:v>
                </c:pt>
                <c:pt idx="217">
                  <c:v>43.420255901078818</c:v>
                </c:pt>
                <c:pt idx="218">
                  <c:v>43.647223987105683</c:v>
                </c:pt>
                <c:pt idx="219">
                  <c:v>43.563481690661845</c:v>
                </c:pt>
                <c:pt idx="220">
                  <c:v>43.454789143858157</c:v>
                </c:pt>
                <c:pt idx="221">
                  <c:v>43.393738549001469</c:v>
                </c:pt>
                <c:pt idx="222">
                  <c:v>43.330751981583724</c:v>
                </c:pt>
                <c:pt idx="223">
                  <c:v>43.299251847018617</c:v>
                </c:pt>
                <c:pt idx="224">
                  <c:v>43.288300027304352</c:v>
                </c:pt>
                <c:pt idx="225">
                  <c:v>43.300284818570709</c:v>
                </c:pt>
                <c:pt idx="226">
                  <c:v>43.337613565124052</c:v>
                </c:pt>
                <c:pt idx="227">
                  <c:v>43.39452956704919</c:v>
                </c:pt>
                <c:pt idx="228">
                  <c:v>43.487299266463531</c:v>
                </c:pt>
                <c:pt idx="229">
                  <c:v>42.831243202637566</c:v>
                </c:pt>
                <c:pt idx="230">
                  <c:v>42.729777514805164</c:v>
                </c:pt>
                <c:pt idx="231">
                  <c:v>42.884392601349965</c:v>
                </c:pt>
                <c:pt idx="232">
                  <c:v>43.055016402891852</c:v>
                </c:pt>
                <c:pt idx="233">
                  <c:v>42.263425143683506</c:v>
                </c:pt>
                <c:pt idx="234">
                  <c:v>42.446569571153539</c:v>
                </c:pt>
                <c:pt idx="235">
                  <c:v>42.681596738044526</c:v>
                </c:pt>
                <c:pt idx="236">
                  <c:v>41.900049828348152</c:v>
                </c:pt>
                <c:pt idx="237">
                  <c:v>42.143394005809668</c:v>
                </c:pt>
                <c:pt idx="238">
                  <c:v>41.493204038756332</c:v>
                </c:pt>
                <c:pt idx="239">
                  <c:v>41.638168430691024</c:v>
                </c:pt>
                <c:pt idx="240">
                  <c:v>41.897051096583674</c:v>
                </c:pt>
                <c:pt idx="241">
                  <c:v>41.13143452101361</c:v>
                </c:pt>
                <c:pt idx="242">
                  <c:v>41.423517698921849</c:v>
                </c:pt>
                <c:pt idx="243">
                  <c:v>40.677661302869467</c:v>
                </c:pt>
                <c:pt idx="244">
                  <c:v>40.933978447914939</c:v>
                </c:pt>
                <c:pt idx="245">
                  <c:v>41.207729444932284</c:v>
                </c:pt>
                <c:pt idx="246">
                  <c:v>40.39791676856273</c:v>
                </c:pt>
                <c:pt idx="247">
                  <c:v>40.669178166460512</c:v>
                </c:pt>
                <c:pt idx="248">
                  <c:v>40.653732059112457</c:v>
                </c:pt>
                <c:pt idx="249">
                  <c:v>40.062459181129867</c:v>
                </c:pt>
                <c:pt idx="250">
                  <c:v>40.281760867151988</c:v>
                </c:pt>
                <c:pt idx="251">
                  <c:v>40.49462942629112</c:v>
                </c:pt>
                <c:pt idx="252">
                  <c:v>39.616890064493241</c:v>
                </c:pt>
                <c:pt idx="253">
                  <c:v>39.780827071508938</c:v>
                </c:pt>
                <c:pt idx="254">
                  <c:v>39.952738476824543</c:v>
                </c:pt>
                <c:pt idx="255">
                  <c:v>40.099171894768475</c:v>
                </c:pt>
                <c:pt idx="256">
                  <c:v>40.244560462156933</c:v>
                </c:pt>
                <c:pt idx="257">
                  <c:v>40.322967165605441</c:v>
                </c:pt>
                <c:pt idx="258">
                  <c:v>40.425138998891569</c:v>
                </c:pt>
                <c:pt idx="259">
                  <c:v>40.4431133213047</c:v>
                </c:pt>
                <c:pt idx="260">
                  <c:v>40.503125383606843</c:v>
                </c:pt>
                <c:pt idx="261">
                  <c:v>40.558207422529229</c:v>
                </c:pt>
                <c:pt idx="262">
                  <c:v>40.534095307785918</c:v>
                </c:pt>
                <c:pt idx="263">
                  <c:v>40.513937351183003</c:v>
                </c:pt>
                <c:pt idx="264">
                  <c:v>40.510759056769665</c:v>
                </c:pt>
                <c:pt idx="265">
                  <c:v>41.547140381489228</c:v>
                </c:pt>
                <c:pt idx="266">
                  <c:v>41.464141521668019</c:v>
                </c:pt>
                <c:pt idx="267">
                  <c:v>41.368836505758914</c:v>
                </c:pt>
                <c:pt idx="268">
                  <c:v>41.242621576523661</c:v>
                </c:pt>
                <c:pt idx="269">
                  <c:v>41.099380768691887</c:v>
                </c:pt>
                <c:pt idx="270">
                  <c:v>40.940148728951449</c:v>
                </c:pt>
                <c:pt idx="271">
                  <c:v>40.766078827715987</c:v>
                </c:pt>
                <c:pt idx="272">
                  <c:v>42.868278865025481</c:v>
                </c:pt>
                <c:pt idx="273">
                  <c:v>43.275638624803285</c:v>
                </c:pt>
                <c:pt idx="274">
                  <c:v>43.56458918868001</c:v>
                </c:pt>
                <c:pt idx="275">
                  <c:v>43.344468453335509</c:v>
                </c:pt>
                <c:pt idx="276">
                  <c:v>44.189626577312218</c:v>
                </c:pt>
                <c:pt idx="277">
                  <c:v>43.965615040394319</c:v>
                </c:pt>
                <c:pt idx="278">
                  <c:v>44.772428309379272</c:v>
                </c:pt>
                <c:pt idx="279">
                  <c:v>44.513520880919387</c:v>
                </c:pt>
                <c:pt idx="280">
                  <c:v>45.306380998405736</c:v>
                </c:pt>
                <c:pt idx="281">
                  <c:v>45.085868700162607</c:v>
                </c:pt>
                <c:pt idx="282">
                  <c:v>45.810881189897529</c:v>
                </c:pt>
                <c:pt idx="283">
                  <c:v>45.527398340650358</c:v>
                </c:pt>
                <c:pt idx="284">
                  <c:v>46.293956451966572</c:v>
                </c:pt>
                <c:pt idx="285">
                  <c:v>46.014647715133918</c:v>
                </c:pt>
                <c:pt idx="286">
                  <c:v>46.758431423863705</c:v>
                </c:pt>
                <c:pt idx="287">
                  <c:v>46.513396123774747</c:v>
                </c:pt>
                <c:pt idx="288">
                  <c:v>46.873069730507645</c:v>
                </c:pt>
                <c:pt idx="289">
                  <c:v>47.03854129128878</c:v>
                </c:pt>
                <c:pt idx="290">
                  <c:v>46.788806015907248</c:v>
                </c:pt>
                <c:pt idx="291">
                  <c:v>47.571765541557255</c:v>
                </c:pt>
                <c:pt idx="292">
                  <c:v>47.360843119910101</c:v>
                </c:pt>
                <c:pt idx="293">
                  <c:v>47.16719829243673</c:v>
                </c:pt>
                <c:pt idx="294">
                  <c:v>46.991725972896752</c:v>
                </c:pt>
                <c:pt idx="295">
                  <c:v>47.774135885056282</c:v>
                </c:pt>
                <c:pt idx="296">
                  <c:v>47.684600431663725</c:v>
                </c:pt>
                <c:pt idx="297">
                  <c:v>47.559921902227678</c:v>
                </c:pt>
                <c:pt idx="298">
                  <c:v>47.456508129164561</c:v>
                </c:pt>
                <c:pt idx="299">
                  <c:v>47.374786064493335</c:v>
                </c:pt>
                <c:pt idx="300">
                  <c:v>47.31509030477919</c:v>
                </c:pt>
                <c:pt idx="301">
                  <c:v>47.277664470022025</c:v>
                </c:pt>
                <c:pt idx="302">
                  <c:v>47.262661598964989</c:v>
                </c:pt>
                <c:pt idx="303">
                  <c:v>47.272362747634517</c:v>
                </c:pt>
                <c:pt idx="304">
                  <c:v>47.320807069514323</c:v>
                </c:pt>
                <c:pt idx="305">
                  <c:v>47.374600911383972</c:v>
                </c:pt>
                <c:pt idx="306">
                  <c:v>47.46100367743005</c:v>
                </c:pt>
                <c:pt idx="307">
                  <c:v>46.628756403962818</c:v>
                </c:pt>
                <c:pt idx="308">
                  <c:v>46.72017423295484</c:v>
                </c:pt>
                <c:pt idx="309">
                  <c:v>46.897486231766848</c:v>
                </c:pt>
                <c:pt idx="310">
                  <c:v>47.046177675589917</c:v>
                </c:pt>
                <c:pt idx="311">
                  <c:v>46.278351375220709</c:v>
                </c:pt>
                <c:pt idx="312">
                  <c:v>46.507519343056458</c:v>
                </c:pt>
                <c:pt idx="313">
                  <c:v>46.579698057795355</c:v>
                </c:pt>
                <c:pt idx="314">
                  <c:v>45.991411503458522</c:v>
                </c:pt>
                <c:pt idx="315">
                  <c:v>46.269356167207754</c:v>
                </c:pt>
                <c:pt idx="316">
                  <c:v>45.534246627452177</c:v>
                </c:pt>
                <c:pt idx="317">
                  <c:v>45.644084361750913</c:v>
                </c:pt>
                <c:pt idx="318">
                  <c:v>45.631264632491643</c:v>
                </c:pt>
                <c:pt idx="319">
                  <c:v>45.701276261825235</c:v>
                </c:pt>
                <c:pt idx="320">
                  <c:v>45.742528592686433</c:v>
                </c:pt>
                <c:pt idx="321">
                  <c:v>45.807417144154769</c:v>
                </c:pt>
                <c:pt idx="322">
                  <c:v>45.866863855817016</c:v>
                </c:pt>
                <c:pt idx="323">
                  <c:v>45.909416225791283</c:v>
                </c:pt>
                <c:pt idx="324">
                  <c:v>45.986765629062376</c:v>
                </c:pt>
                <c:pt idx="325">
                  <c:v>46.047221855189242</c:v>
                </c:pt>
                <c:pt idx="326">
                  <c:v>45.684362658427858</c:v>
                </c:pt>
                <c:pt idx="327">
                  <c:v>45.13809534138035</c:v>
                </c:pt>
                <c:pt idx="328">
                  <c:v>45.184649469434142</c:v>
                </c:pt>
                <c:pt idx="329">
                  <c:v>45.246170221043961</c:v>
                </c:pt>
                <c:pt idx="330">
                  <c:v>45.288679151881318</c:v>
                </c:pt>
                <c:pt idx="331">
                  <c:v>45.349208556238288</c:v>
                </c:pt>
                <c:pt idx="332">
                  <c:v>45.409778383086255</c:v>
                </c:pt>
                <c:pt idx="333">
                  <c:v>45.470651862012765</c:v>
                </c:pt>
                <c:pt idx="334">
                  <c:v>45.531566115183459</c:v>
                </c:pt>
                <c:pt idx="335">
                  <c:v>45.592609003468489</c:v>
                </c:pt>
                <c:pt idx="336">
                  <c:v>45.647907235747013</c:v>
                </c:pt>
                <c:pt idx="337">
                  <c:v>45.703230586497746</c:v>
                </c:pt>
                <c:pt idx="338">
                  <c:v>45.728779954346528</c:v>
                </c:pt>
                <c:pt idx="339">
                  <c:v>45.61679886787001</c:v>
                </c:pt>
                <c:pt idx="340">
                  <c:v>44.838651696057035</c:v>
                </c:pt>
                <c:pt idx="341">
                  <c:v>44.910785638221249</c:v>
                </c:pt>
                <c:pt idx="342">
                  <c:v>44.940925244329975</c:v>
                </c:pt>
                <c:pt idx="343">
                  <c:v>45.001026372280698</c:v>
                </c:pt>
                <c:pt idx="344">
                  <c:v>45.061167661089861</c:v>
                </c:pt>
                <c:pt idx="345">
                  <c:v>45.127296394656852</c:v>
                </c:pt>
                <c:pt idx="346">
                  <c:v>45.181311431737349</c:v>
                </c:pt>
                <c:pt idx="347">
                  <c:v>45.241313568602138</c:v>
                </c:pt>
                <c:pt idx="348">
                  <c:v>45.301268976925265</c:v>
                </c:pt>
                <c:pt idx="349">
                  <c:v>45.361090883289819</c:v>
                </c:pt>
                <c:pt idx="350">
                  <c:v>45.402557810594978</c:v>
                </c:pt>
                <c:pt idx="351">
                  <c:v>45.462174475515006</c:v>
                </c:pt>
                <c:pt idx="352">
                  <c:v>45.521570043285827</c:v>
                </c:pt>
                <c:pt idx="353">
                  <c:v>44.965063001790845</c:v>
                </c:pt>
                <c:pt idx="354">
                  <c:v>44.577389511585984</c:v>
                </c:pt>
                <c:pt idx="355">
                  <c:v>44.616881883398101</c:v>
                </c:pt>
                <c:pt idx="356">
                  <c:v>44.686500147419117</c:v>
                </c:pt>
                <c:pt idx="357">
                  <c:v>44.743758614435592</c:v>
                </c:pt>
                <c:pt idx="358">
                  <c:v>44.788439875590988</c:v>
                </c:pt>
                <c:pt idx="359">
                  <c:v>44.838930592975878</c:v>
                </c:pt>
                <c:pt idx="360">
                  <c:v>44.901576106261231</c:v>
                </c:pt>
                <c:pt idx="361">
                  <c:v>44.957771878794844</c:v>
                </c:pt>
                <c:pt idx="362">
                  <c:v>45.001326448608218</c:v>
                </c:pt>
                <c:pt idx="363">
                  <c:v>45.063155447371351</c:v>
                </c:pt>
                <c:pt idx="364">
                  <c:v>45.118509847214568</c:v>
                </c:pt>
                <c:pt idx="365">
                  <c:v>45.179661841900284</c:v>
                </c:pt>
                <c:pt idx="366">
                  <c:v>45.215728740563627</c:v>
                </c:pt>
                <c:pt idx="367">
                  <c:v>45.270058289827546</c:v>
                </c:pt>
                <c:pt idx="368">
                  <c:v>45.187311334288054</c:v>
                </c:pt>
                <c:pt idx="369">
                  <c:v>44.861344953477172</c:v>
                </c:pt>
                <c:pt idx="370">
                  <c:v>44.347186319952435</c:v>
                </c:pt>
                <c:pt idx="371">
                  <c:v>44.413720626936353</c:v>
                </c:pt>
                <c:pt idx="372">
                  <c:v>44.437372804875814</c:v>
                </c:pt>
                <c:pt idx="373">
                  <c:v>44.481819574694924</c:v>
                </c:pt>
                <c:pt idx="374">
                  <c:v>44.532118513166296</c:v>
                </c:pt>
                <c:pt idx="375">
                  <c:v>44.594469372731716</c:v>
                </c:pt>
                <c:pt idx="376">
                  <c:v>44.625023113761841</c:v>
                </c:pt>
                <c:pt idx="377">
                  <c:v>44.680250894806598</c:v>
                </c:pt>
                <c:pt idx="378">
                  <c:v>44.728648238780607</c:v>
                </c:pt>
                <c:pt idx="379">
                  <c:v>44.776568107917207</c:v>
                </c:pt>
                <c:pt idx="380">
                  <c:v>44.824093683133839</c:v>
                </c:pt>
                <c:pt idx="381">
                  <c:v>44.870972195138904</c:v>
                </c:pt>
                <c:pt idx="382">
                  <c:v>44.917370744100658</c:v>
                </c:pt>
                <c:pt idx="383">
                  <c:v>44.956971937648376</c:v>
                </c:pt>
                <c:pt idx="384">
                  <c:v>45.008640671524141</c:v>
                </c:pt>
                <c:pt idx="385">
                  <c:v>45.047096950086043</c:v>
                </c:pt>
                <c:pt idx="386">
                  <c:v>45.084973354301965</c:v>
                </c:pt>
                <c:pt idx="387">
                  <c:v>45.122269244677163</c:v>
                </c:pt>
                <c:pt idx="388">
                  <c:v>45.1842903912477</c:v>
                </c:pt>
                <c:pt idx="389">
                  <c:v>45.194948475596334</c:v>
                </c:pt>
                <c:pt idx="390">
                  <c:v>45.192257824036894</c:v>
                </c:pt>
                <c:pt idx="391">
                  <c:v>45.271663544135421</c:v>
                </c:pt>
                <c:pt idx="392">
                  <c:v>45.331284338741639</c:v>
                </c:pt>
                <c:pt idx="393">
                  <c:v>45.084288508063132</c:v>
                </c:pt>
                <c:pt idx="394">
                  <c:v>45.28288640841626</c:v>
                </c:pt>
                <c:pt idx="395">
                  <c:v>45.174497518352304</c:v>
                </c:pt>
                <c:pt idx="396">
                  <c:v>44.406736042166621</c:v>
                </c:pt>
                <c:pt idx="397">
                  <c:v>44.443162001466739</c:v>
                </c:pt>
                <c:pt idx="398">
                  <c:v>44.446925231708988</c:v>
                </c:pt>
                <c:pt idx="399">
                  <c:v>44.481949965019957</c:v>
                </c:pt>
                <c:pt idx="400">
                  <c:v>44.522740551117259</c:v>
                </c:pt>
                <c:pt idx="401">
                  <c:v>44.557175700088486</c:v>
                </c:pt>
                <c:pt idx="402">
                  <c:v>44.582888343894979</c:v>
                </c:pt>
                <c:pt idx="403">
                  <c:v>44.634435791728023</c:v>
                </c:pt>
                <c:pt idx="404">
                  <c:v>44.653199626492054</c:v>
                </c:pt>
                <c:pt idx="405">
                  <c:v>44.67112850984411</c:v>
                </c:pt>
                <c:pt idx="406">
                  <c:v>44.714068522600229</c:v>
                </c:pt>
                <c:pt idx="407">
                  <c:v>44.736954687776695</c:v>
                </c:pt>
                <c:pt idx="408">
                  <c:v>44.888163199277841</c:v>
                </c:pt>
                <c:pt idx="409">
                  <c:v>44.780575415024728</c:v>
                </c:pt>
                <c:pt idx="410">
                  <c:v>44.820597729189892</c:v>
                </c:pt>
                <c:pt idx="411">
                  <c:v>44.859814021883388</c:v>
                </c:pt>
                <c:pt idx="412">
                  <c:v>44.862004703867683</c:v>
                </c:pt>
                <c:pt idx="413">
                  <c:v>44.884326701271782</c:v>
                </c:pt>
                <c:pt idx="414">
                  <c:v>44.914783520942592</c:v>
                </c:pt>
                <c:pt idx="415">
                  <c:v>44.944506218665325</c:v>
                </c:pt>
                <c:pt idx="416">
                  <c:v>44.973410787597842</c:v>
                </c:pt>
                <c:pt idx="417">
                  <c:v>45.10519741429642</c:v>
                </c:pt>
                <c:pt idx="418">
                  <c:v>44.99642319818539</c:v>
                </c:pt>
                <c:pt idx="419">
                  <c:v>45.035910846887553</c:v>
                </c:pt>
                <c:pt idx="420">
                  <c:v>45.04862840465632</c:v>
                </c:pt>
                <c:pt idx="421">
                  <c:v>45.060512993607134</c:v>
                </c:pt>
                <c:pt idx="422">
                  <c:v>45.104478146009157</c:v>
                </c:pt>
                <c:pt idx="423">
                  <c:v>45.302699924874503</c:v>
                </c:pt>
                <c:pt idx="424">
                  <c:v>45.45524328170189</c:v>
                </c:pt>
                <c:pt idx="425">
                  <c:v>45.320871517131543</c:v>
                </c:pt>
                <c:pt idx="426">
                  <c:v>46.050612776203465</c:v>
                </c:pt>
                <c:pt idx="427">
                  <c:v>46.259463748381499</c:v>
                </c:pt>
                <c:pt idx="428">
                  <c:v>46.285356971998908</c:v>
                </c:pt>
                <c:pt idx="429">
                  <c:v>46.303896232387729</c:v>
                </c:pt>
                <c:pt idx="430">
                  <c:v>46.334523670424012</c:v>
                </c:pt>
                <c:pt idx="431">
                  <c:v>46.338257439654768</c:v>
                </c:pt>
                <c:pt idx="432">
                  <c:v>46.341135717719531</c:v>
                </c:pt>
                <c:pt idx="433">
                  <c:v>46.356188665088375</c:v>
                </c:pt>
                <c:pt idx="434">
                  <c:v>46.383422898506751</c:v>
                </c:pt>
                <c:pt idx="435">
                  <c:v>46.396689821146069</c:v>
                </c:pt>
                <c:pt idx="436">
                  <c:v>46.395983154331127</c:v>
                </c:pt>
                <c:pt idx="437">
                  <c:v>46.387987645476542</c:v>
                </c:pt>
                <c:pt idx="438">
                  <c:v>46.411645888093943</c:v>
                </c:pt>
                <c:pt idx="439">
                  <c:v>46.414893809699315</c:v>
                </c:pt>
                <c:pt idx="440">
                  <c:v>46.410681666822384</c:v>
                </c:pt>
                <c:pt idx="441">
                  <c:v>46.412134553190825</c:v>
                </c:pt>
                <c:pt idx="442">
                  <c:v>46.451768684961046</c:v>
                </c:pt>
                <c:pt idx="443">
                  <c:v>46.41239094726356</c:v>
                </c:pt>
                <c:pt idx="444">
                  <c:v>46.430669012995182</c:v>
                </c:pt>
                <c:pt idx="445">
                  <c:v>46.441656479314226</c:v>
                </c:pt>
                <c:pt idx="446">
                  <c:v>47.051477467906622</c:v>
                </c:pt>
                <c:pt idx="447">
                  <c:v>47.211673254601884</c:v>
                </c:pt>
                <c:pt idx="448">
                  <c:v>47.525064943089205</c:v>
                </c:pt>
                <c:pt idx="449">
                  <c:v>47.564821748248434</c:v>
                </c:pt>
                <c:pt idx="450">
                  <c:v>47.558163891774775</c:v>
                </c:pt>
                <c:pt idx="451">
                  <c:v>47.524481661871079</c:v>
                </c:pt>
                <c:pt idx="452">
                  <c:v>47.542046800661097</c:v>
                </c:pt>
                <c:pt idx="453">
                  <c:v>47.532675617845499</c:v>
                </c:pt>
                <c:pt idx="454">
                  <c:v>47.52234211340712</c:v>
                </c:pt>
                <c:pt idx="455">
                  <c:v>47.511134158451178</c:v>
                </c:pt>
                <c:pt idx="456">
                  <c:v>47.492543793868158</c:v>
                </c:pt>
                <c:pt idx="457">
                  <c:v>47.466576667505393</c:v>
                </c:pt>
                <c:pt idx="458">
                  <c:v>47.478683875250375</c:v>
                </c:pt>
                <c:pt idx="459">
                  <c:v>47.489989758424095</c:v>
                </c:pt>
                <c:pt idx="460">
                  <c:v>47.736711829639596</c:v>
                </c:pt>
                <c:pt idx="461">
                  <c:v>48.342502337925517</c:v>
                </c:pt>
                <c:pt idx="462">
                  <c:v>48.525236469321413</c:v>
                </c:pt>
                <c:pt idx="463">
                  <c:v>48.551980950854151</c:v>
                </c:pt>
                <c:pt idx="464">
                  <c:v>48.532362785596632</c:v>
                </c:pt>
                <c:pt idx="465">
                  <c:v>48.511942606402236</c:v>
                </c:pt>
                <c:pt idx="466">
                  <c:v>48.490541855918764</c:v>
                </c:pt>
                <c:pt idx="467">
                  <c:v>48.487786502644326</c:v>
                </c:pt>
                <c:pt idx="468">
                  <c:v>48.529475886009877</c:v>
                </c:pt>
                <c:pt idx="469">
                  <c:v>48.447171283069196</c:v>
                </c:pt>
                <c:pt idx="470">
                  <c:v>48.461213214224159</c:v>
                </c:pt>
                <c:pt idx="471">
                  <c:v>49.237674408506884</c:v>
                </c:pt>
                <c:pt idx="472">
                  <c:v>49.514614059633857</c:v>
                </c:pt>
                <c:pt idx="473">
                  <c:v>49.480138198949994</c:v>
                </c:pt>
                <c:pt idx="474">
                  <c:v>49.464228485549135</c:v>
                </c:pt>
                <c:pt idx="475">
                  <c:v>49.428034305262486</c:v>
                </c:pt>
                <c:pt idx="476">
                  <c:v>49.397484074060493</c:v>
                </c:pt>
                <c:pt idx="477">
                  <c:v>49.372566587929342</c:v>
                </c:pt>
                <c:pt idx="478">
                  <c:v>49.33394425391257</c:v>
                </c:pt>
                <c:pt idx="479">
                  <c:v>49.322958247647996</c:v>
                </c:pt>
                <c:pt idx="480">
                  <c:v>49.562992870892941</c:v>
                </c:pt>
                <c:pt idx="481">
                  <c:v>50.376761004649829</c:v>
                </c:pt>
                <c:pt idx="482">
                  <c:v>50.372639719009157</c:v>
                </c:pt>
                <c:pt idx="483">
                  <c:v>50.323695961328021</c:v>
                </c:pt>
                <c:pt idx="484">
                  <c:v>50.291400523096563</c:v>
                </c:pt>
                <c:pt idx="485">
                  <c:v>50.239934671974254</c:v>
                </c:pt>
                <c:pt idx="486">
                  <c:v>50.200473238090055</c:v>
                </c:pt>
                <c:pt idx="487">
                  <c:v>50.182246135786833</c:v>
                </c:pt>
                <c:pt idx="488">
                  <c:v>50.170607015494475</c:v>
                </c:pt>
                <c:pt idx="489">
                  <c:v>50.997804157592675</c:v>
                </c:pt>
                <c:pt idx="490">
                  <c:v>50.992854135757618</c:v>
                </c:pt>
                <c:pt idx="491">
                  <c:v>51.106498639741652</c:v>
                </c:pt>
                <c:pt idx="492">
                  <c:v>50.910423294903772</c:v>
                </c:pt>
                <c:pt idx="493">
                  <c:v>51.018016718929012</c:v>
                </c:pt>
                <c:pt idx="494">
                  <c:v>51.054419462570117</c:v>
                </c:pt>
                <c:pt idx="495">
                  <c:v>51.420489490940128</c:v>
                </c:pt>
                <c:pt idx="496">
                  <c:v>51.607271757782065</c:v>
                </c:pt>
                <c:pt idx="497">
                  <c:v>51.716842624552086</c:v>
                </c:pt>
                <c:pt idx="498">
                  <c:v>51.736740120437375</c:v>
                </c:pt>
                <c:pt idx="499">
                  <c:v>51.863376766061712</c:v>
                </c:pt>
                <c:pt idx="500">
                  <c:v>51.906889255143675</c:v>
                </c:pt>
                <c:pt idx="501">
                  <c:v>51.829416947275931</c:v>
                </c:pt>
                <c:pt idx="502">
                  <c:v>52.111208743681971</c:v>
                </c:pt>
                <c:pt idx="503">
                  <c:v>52.157916315402943</c:v>
                </c:pt>
                <c:pt idx="504">
                  <c:v>52.525889589246887</c:v>
                </c:pt>
                <c:pt idx="505">
                  <c:v>52.459615460541052</c:v>
                </c:pt>
                <c:pt idx="506">
                  <c:v>52.514917345354327</c:v>
                </c:pt>
                <c:pt idx="507">
                  <c:v>52.558656209358695</c:v>
                </c:pt>
                <c:pt idx="508">
                  <c:v>52.563887701049651</c:v>
                </c:pt>
                <c:pt idx="509">
                  <c:v>52.618637005386972</c:v>
                </c:pt>
                <c:pt idx="510">
                  <c:v>53.066809550357753</c:v>
                </c:pt>
                <c:pt idx="511">
                  <c:v>52.979644995243362</c:v>
                </c:pt>
                <c:pt idx="512">
                  <c:v>53.171449351686718</c:v>
                </c:pt>
                <c:pt idx="513">
                  <c:v>53.129141207578328</c:v>
                </c:pt>
                <c:pt idx="514">
                  <c:v>53.31047360053546</c:v>
                </c:pt>
                <c:pt idx="515">
                  <c:v>53.279231287275046</c:v>
                </c:pt>
                <c:pt idx="516">
                  <c:v>53.375977650916603</c:v>
                </c:pt>
                <c:pt idx="517">
                  <c:v>53.364202515886916</c:v>
                </c:pt>
                <c:pt idx="518">
                  <c:v>53.844713239909332</c:v>
                </c:pt>
                <c:pt idx="519">
                  <c:v>53.92939520143819</c:v>
                </c:pt>
                <c:pt idx="520">
                  <c:v>53.993667465541563</c:v>
                </c:pt>
                <c:pt idx="521">
                  <c:v>53.933712737166303</c:v>
                </c:pt>
                <c:pt idx="522">
                  <c:v>53.910392256983997</c:v>
                </c:pt>
                <c:pt idx="523">
                  <c:v>53.868112517575213</c:v>
                </c:pt>
                <c:pt idx="524">
                  <c:v>53.831559132514656</c:v>
                </c:pt>
                <c:pt idx="525">
                  <c:v>54.814963018628511</c:v>
                </c:pt>
                <c:pt idx="526">
                  <c:v>54.745642543897382</c:v>
                </c:pt>
                <c:pt idx="527">
                  <c:v>54.688316032424169</c:v>
                </c:pt>
                <c:pt idx="528">
                  <c:v>54.612322263002</c:v>
                </c:pt>
                <c:pt idx="529">
                  <c:v>54.536077720944618</c:v>
                </c:pt>
                <c:pt idx="530">
                  <c:v>54.478008374449729</c:v>
                </c:pt>
                <c:pt idx="531">
                  <c:v>54.706309684605138</c:v>
                </c:pt>
                <c:pt idx="532">
                  <c:v>55.370116316174382</c:v>
                </c:pt>
                <c:pt idx="533">
                  <c:v>55.318053528207983</c:v>
                </c:pt>
                <c:pt idx="534">
                  <c:v>55.269929873440844</c:v>
                </c:pt>
                <c:pt idx="535">
                  <c:v>55.203271383602804</c:v>
                </c:pt>
                <c:pt idx="536">
                  <c:v>55.130374717362798</c:v>
                </c:pt>
                <c:pt idx="537">
                  <c:v>55.087783388616145</c:v>
                </c:pt>
                <c:pt idx="538">
                  <c:v>55.002540569021221</c:v>
                </c:pt>
                <c:pt idx="539">
                  <c:v>55.325635326084353</c:v>
                </c:pt>
                <c:pt idx="540">
                  <c:v>55.905056978711038</c:v>
                </c:pt>
                <c:pt idx="541">
                  <c:v>55.842384926646822</c:v>
                </c:pt>
                <c:pt idx="542">
                  <c:v>55.773719396002662</c:v>
                </c:pt>
                <c:pt idx="543">
                  <c:v>55.705087742433143</c:v>
                </c:pt>
                <c:pt idx="544">
                  <c:v>55.624392879615804</c:v>
                </c:pt>
                <c:pt idx="545">
                  <c:v>55.579793553445924</c:v>
                </c:pt>
                <c:pt idx="546">
                  <c:v>55.529078070549964</c:v>
                </c:pt>
                <c:pt idx="547">
                  <c:v>56.296487321903562</c:v>
                </c:pt>
                <c:pt idx="548">
                  <c:v>56.381901463687512</c:v>
                </c:pt>
                <c:pt idx="549">
                  <c:v>56.324122076653708</c:v>
                </c:pt>
                <c:pt idx="550">
                  <c:v>56.254451442179118</c:v>
                </c:pt>
                <c:pt idx="551">
                  <c:v>56.17315431837855</c:v>
                </c:pt>
                <c:pt idx="552">
                  <c:v>56.115756358516975</c:v>
                </c:pt>
                <c:pt idx="553">
                  <c:v>56.022930333104121</c:v>
                </c:pt>
                <c:pt idx="554">
                  <c:v>56.096045952846588</c:v>
                </c:pt>
                <c:pt idx="555">
                  <c:v>56.877921128224834</c:v>
                </c:pt>
                <c:pt idx="556">
                  <c:v>56.843539257937479</c:v>
                </c:pt>
                <c:pt idx="557">
                  <c:v>56.774077678211611</c:v>
                </c:pt>
                <c:pt idx="558">
                  <c:v>56.704870271924918</c:v>
                </c:pt>
                <c:pt idx="559">
                  <c:v>56.630040543221469</c:v>
                </c:pt>
                <c:pt idx="560">
                  <c:v>56.561567755111014</c:v>
                </c:pt>
                <c:pt idx="561">
                  <c:v>56.516790852136417</c:v>
                </c:pt>
                <c:pt idx="562">
                  <c:v>56.484021173338128</c:v>
                </c:pt>
                <c:pt idx="563">
                  <c:v>56.964748919945457</c:v>
                </c:pt>
                <c:pt idx="564">
                  <c:v>57.295206400699477</c:v>
                </c:pt>
                <c:pt idx="565">
                  <c:v>57.209284154840262</c:v>
                </c:pt>
                <c:pt idx="566">
                  <c:v>57.154056439382558</c:v>
                </c:pt>
                <c:pt idx="567">
                  <c:v>57.092876528020902</c:v>
                </c:pt>
                <c:pt idx="568">
                  <c:v>57.026461513081038</c:v>
                </c:pt>
                <c:pt idx="569">
                  <c:v>56.948920517084581</c:v>
                </c:pt>
                <c:pt idx="570">
                  <c:v>56.883582067336086</c:v>
                </c:pt>
                <c:pt idx="571">
                  <c:v>56.830584977640896</c:v>
                </c:pt>
                <c:pt idx="572">
                  <c:v>56.755374784911467</c:v>
                </c:pt>
                <c:pt idx="573">
                  <c:v>56.708280883321834</c:v>
                </c:pt>
                <c:pt idx="574">
                  <c:v>57.360150846617231</c:v>
                </c:pt>
                <c:pt idx="575">
                  <c:v>57.560909335137488</c:v>
                </c:pt>
                <c:pt idx="576">
                  <c:v>57.487312106945467</c:v>
                </c:pt>
                <c:pt idx="577">
                  <c:v>57.430856759019449</c:v>
                </c:pt>
                <c:pt idx="578">
                  <c:v>57.369352209170131</c:v>
                </c:pt>
                <c:pt idx="579">
                  <c:v>57.302930220143736</c:v>
                </c:pt>
                <c:pt idx="580">
                  <c:v>57.231384410247202</c:v>
                </c:pt>
                <c:pt idx="581">
                  <c:v>57.172225180581883</c:v>
                </c:pt>
                <c:pt idx="582">
                  <c:v>57.108052173743346</c:v>
                </c:pt>
                <c:pt idx="583">
                  <c:v>57.052983379325241</c:v>
                </c:pt>
                <c:pt idx="584">
                  <c:v>57.022065576004373</c:v>
                </c:pt>
                <c:pt idx="585">
                  <c:v>56.954618663597188</c:v>
                </c:pt>
                <c:pt idx="586">
                  <c:v>57.826462968663371</c:v>
                </c:pt>
                <c:pt idx="587">
                  <c:v>57.787626014039283</c:v>
                </c:pt>
                <c:pt idx="588">
                  <c:v>57.745165558599282</c:v>
                </c:pt>
                <c:pt idx="589">
                  <c:v>57.703034817305678</c:v>
                </c:pt>
                <c:pt idx="590">
                  <c:v>57.644820359043933</c:v>
                </c:pt>
                <c:pt idx="591">
                  <c:v>57.587659812753806</c:v>
                </c:pt>
                <c:pt idx="592">
                  <c:v>57.525671718374674</c:v>
                </c:pt>
                <c:pt idx="593">
                  <c:v>57.476153201437711</c:v>
                </c:pt>
                <c:pt idx="594">
                  <c:v>57.421918163457129</c:v>
                </c:pt>
                <c:pt idx="595">
                  <c:v>57.374254073525847</c:v>
                </c:pt>
                <c:pt idx="596">
                  <c:v>57.316477645795686</c:v>
                </c:pt>
                <c:pt idx="597">
                  <c:v>57.265382969705428</c:v>
                </c:pt>
                <c:pt idx="598">
                  <c:v>57.215445761298625</c:v>
                </c:pt>
                <c:pt idx="599">
                  <c:v>57.166437694560869</c:v>
                </c:pt>
                <c:pt idx="600">
                  <c:v>57.12430955267196</c:v>
                </c:pt>
                <c:pt idx="601">
                  <c:v>57.071884298197084</c:v>
                </c:pt>
                <c:pt idx="602">
                  <c:v>57.031938910513055</c:v>
                </c:pt>
                <c:pt idx="603">
                  <c:v>56.981938557155438</c:v>
                </c:pt>
                <c:pt idx="604">
                  <c:v>56.994631666138694</c:v>
                </c:pt>
                <c:pt idx="605">
                  <c:v>57.628881310590359</c:v>
                </c:pt>
                <c:pt idx="606">
                  <c:v>56.883565936253788</c:v>
                </c:pt>
                <c:pt idx="607">
                  <c:v>56.961075068459543</c:v>
                </c:pt>
                <c:pt idx="608">
                  <c:v>57.658761245732471</c:v>
                </c:pt>
                <c:pt idx="609">
                  <c:v>57.710081500760225</c:v>
                </c:pt>
                <c:pt idx="610">
                  <c:v>57.684567392027638</c:v>
                </c:pt>
                <c:pt idx="611">
                  <c:v>57.504305104341206</c:v>
                </c:pt>
                <c:pt idx="612">
                  <c:v>57.598257429286207</c:v>
                </c:pt>
                <c:pt idx="613">
                  <c:v>57.595756447528125</c:v>
                </c:pt>
                <c:pt idx="614">
                  <c:v>57.555984099167574</c:v>
                </c:pt>
                <c:pt idx="615">
                  <c:v>57.464575817875605</c:v>
                </c:pt>
                <c:pt idx="616">
                  <c:v>57.44112816118534</c:v>
                </c:pt>
                <c:pt idx="617">
                  <c:v>57.472847266869231</c:v>
                </c:pt>
                <c:pt idx="618">
                  <c:v>57.45372050247849</c:v>
                </c:pt>
                <c:pt idx="619">
                  <c:v>57.400994637786262</c:v>
                </c:pt>
                <c:pt idx="620">
                  <c:v>57.377270731523502</c:v>
                </c:pt>
                <c:pt idx="621">
                  <c:v>57.376006881169928</c:v>
                </c:pt>
                <c:pt idx="622">
                  <c:v>57.350576374923861</c:v>
                </c:pt>
                <c:pt idx="623">
                  <c:v>57.059699581935902</c:v>
                </c:pt>
                <c:pt idx="624">
                  <c:v>57.21314535712721</c:v>
                </c:pt>
                <c:pt idx="625">
                  <c:v>57.273685117004597</c:v>
                </c:pt>
                <c:pt idx="626">
                  <c:v>57.263761894601366</c:v>
                </c:pt>
                <c:pt idx="627">
                  <c:v>56.375802862740123</c:v>
                </c:pt>
                <c:pt idx="628">
                  <c:v>56.519413278872214</c:v>
                </c:pt>
                <c:pt idx="629">
                  <c:v>56.628525293916134</c:v>
                </c:pt>
                <c:pt idx="630">
                  <c:v>56.78436537636248</c:v>
                </c:pt>
                <c:pt idx="631">
                  <c:v>56.25087506237243</c:v>
                </c:pt>
                <c:pt idx="632">
                  <c:v>56.243899416746679</c:v>
                </c:pt>
                <c:pt idx="633">
                  <c:v>56.243216295043808</c:v>
                </c:pt>
                <c:pt idx="634">
                  <c:v>56.255984185158233</c:v>
                </c:pt>
                <c:pt idx="635">
                  <c:v>56.225437794515436</c:v>
                </c:pt>
                <c:pt idx="636">
                  <c:v>56.229386959693329</c:v>
                </c:pt>
                <c:pt idx="637">
                  <c:v>56.223750563175003</c:v>
                </c:pt>
                <c:pt idx="638">
                  <c:v>56.219351366578508</c:v>
                </c:pt>
                <c:pt idx="639">
                  <c:v>56.22746250554092</c:v>
                </c:pt>
                <c:pt idx="640">
                  <c:v>56.231399548003679</c:v>
                </c:pt>
                <c:pt idx="641">
                  <c:v>56.236799144653922</c:v>
                </c:pt>
                <c:pt idx="642">
                  <c:v>56.243549005015318</c:v>
                </c:pt>
                <c:pt idx="643">
                  <c:v>56.251649372120276</c:v>
                </c:pt>
                <c:pt idx="644">
                  <c:v>56.261100537607682</c:v>
                </c:pt>
                <c:pt idx="645">
                  <c:v>56.271902841722863</c:v>
                </c:pt>
                <c:pt idx="646">
                  <c:v>56.27852684416203</c:v>
                </c:pt>
                <c:pt idx="647">
                  <c:v>56.30440212554106</c:v>
                </c:pt>
                <c:pt idx="648">
                  <c:v>56.301468033463976</c:v>
                </c:pt>
                <c:pt idx="649">
                  <c:v>56.328744536761427</c:v>
                </c:pt>
                <c:pt idx="650">
                  <c:v>56.318742168004256</c:v>
                </c:pt>
                <c:pt idx="651">
                  <c:v>56.354265370655817</c:v>
                </c:pt>
                <c:pt idx="652">
                  <c:v>56.368995494582926</c:v>
                </c:pt>
                <c:pt idx="653">
                  <c:v>55.448489815342477</c:v>
                </c:pt>
                <c:pt idx="654">
                  <c:v>55.457647430046414</c:v>
                </c:pt>
                <c:pt idx="655">
                  <c:v>55.467170765395331</c:v>
                </c:pt>
                <c:pt idx="656">
                  <c:v>55.492311742531442</c:v>
                </c:pt>
                <c:pt idx="657">
                  <c:v>55.513236181452079</c:v>
                </c:pt>
                <c:pt idx="658">
                  <c:v>55.546378591797428</c:v>
                </c:pt>
                <c:pt idx="659">
                  <c:v>55.564302355780562</c:v>
                </c:pt>
                <c:pt idx="660">
                  <c:v>55.594451250069852</c:v>
                </c:pt>
                <c:pt idx="661">
                  <c:v>55.637066089239532</c:v>
                </c:pt>
                <c:pt idx="662">
                  <c:v>55.658544800949976</c:v>
                </c:pt>
                <c:pt idx="663">
                  <c:v>55.692491629582037</c:v>
                </c:pt>
                <c:pt idx="664">
                  <c:v>55.727669682913437</c:v>
                </c:pt>
                <c:pt idx="665">
                  <c:v>55.769546457274664</c:v>
                </c:pt>
                <c:pt idx="666">
                  <c:v>55.807083122362918</c:v>
                </c:pt>
                <c:pt idx="667">
                  <c:v>55.790004655938155</c:v>
                </c:pt>
                <c:pt idx="668">
                  <c:v>55.852217217677278</c:v>
                </c:pt>
                <c:pt idx="669">
                  <c:v>54.942389673663072</c:v>
                </c:pt>
                <c:pt idx="670">
                  <c:v>54.961710864714647</c:v>
                </c:pt>
                <c:pt idx="671">
                  <c:v>55.004017532502083</c:v>
                </c:pt>
                <c:pt idx="672">
                  <c:v>55.042130040197165</c:v>
                </c:pt>
                <c:pt idx="673">
                  <c:v>55.086845716610142</c:v>
                </c:pt>
                <c:pt idx="674">
                  <c:v>55.132782910054907</c:v>
                </c:pt>
                <c:pt idx="675">
                  <c:v>55.145894186977493</c:v>
                </c:pt>
                <c:pt idx="676">
                  <c:v>55.227670955710771</c:v>
                </c:pt>
                <c:pt idx="677">
                  <c:v>55.27662434862701</c:v>
                </c:pt>
                <c:pt idx="678">
                  <c:v>55.300907649585554</c:v>
                </c:pt>
                <c:pt idx="679">
                  <c:v>55.36085484650431</c:v>
                </c:pt>
                <c:pt idx="680">
                  <c:v>55.378946977500988</c:v>
                </c:pt>
                <c:pt idx="681">
                  <c:v>55.369840743573313</c:v>
                </c:pt>
                <c:pt idx="682">
                  <c:v>54.756163953904711</c:v>
                </c:pt>
                <c:pt idx="683">
                  <c:v>54.583929329228546</c:v>
                </c:pt>
                <c:pt idx="684">
                  <c:v>54.633068169884915</c:v>
                </c:pt>
                <c:pt idx="685">
                  <c:v>54.683194652485902</c:v>
                </c:pt>
                <c:pt idx="686">
                  <c:v>54.739881395923859</c:v>
                </c:pt>
                <c:pt idx="687">
                  <c:v>54.797353919181617</c:v>
                </c:pt>
                <c:pt idx="688">
                  <c:v>54.855721529467885</c:v>
                </c:pt>
                <c:pt idx="689">
                  <c:v>54.914985607613637</c:v>
                </c:pt>
                <c:pt idx="690">
                  <c:v>54.966338551009699</c:v>
                </c:pt>
                <c:pt idx="691">
                  <c:v>55.03588390961302</c:v>
                </c:pt>
                <c:pt idx="692">
                  <c:v>55.088800478489972</c:v>
                </c:pt>
                <c:pt idx="693">
                  <c:v>55.142673316488214</c:v>
                </c:pt>
                <c:pt idx="694">
                  <c:v>55.200148834587189</c:v>
                </c:pt>
                <c:pt idx="695">
                  <c:v>54.386289201185456</c:v>
                </c:pt>
                <c:pt idx="696">
                  <c:v>54.334979834800691</c:v>
                </c:pt>
                <c:pt idx="697">
                  <c:v>54.381822296341156</c:v>
                </c:pt>
                <c:pt idx="698">
                  <c:v>54.446571412724971</c:v>
                </c:pt>
                <c:pt idx="699">
                  <c:v>54.523526502126977</c:v>
                </c:pt>
                <c:pt idx="700">
                  <c:v>54.578001330260577</c:v>
                </c:pt>
                <c:pt idx="701">
                  <c:v>54.644684319451599</c:v>
                </c:pt>
                <c:pt idx="702">
                  <c:v>54.706158263962521</c:v>
                </c:pt>
                <c:pt idx="703">
                  <c:v>54.768087366096964</c:v>
                </c:pt>
                <c:pt idx="704">
                  <c:v>54.813289504169582</c:v>
                </c:pt>
                <c:pt idx="705">
                  <c:v>54.87051710493396</c:v>
                </c:pt>
                <c:pt idx="706">
                  <c:v>54.689937206057117</c:v>
                </c:pt>
                <c:pt idx="707">
                  <c:v>54.055157412692544</c:v>
                </c:pt>
                <c:pt idx="708">
                  <c:v>54.077659751325868</c:v>
                </c:pt>
                <c:pt idx="709">
                  <c:v>54.153031578814762</c:v>
                </c:pt>
                <c:pt idx="710">
                  <c:v>54.211249169354261</c:v>
                </c:pt>
                <c:pt idx="711">
                  <c:v>54.287562307938515</c:v>
                </c:pt>
                <c:pt idx="712">
                  <c:v>54.358288953793142</c:v>
                </c:pt>
                <c:pt idx="713">
                  <c:v>54.435244970598816</c:v>
                </c:pt>
                <c:pt idx="714">
                  <c:v>54.483315568837121</c:v>
                </c:pt>
                <c:pt idx="715">
                  <c:v>54.566873626086874</c:v>
                </c:pt>
                <c:pt idx="716">
                  <c:v>54.627269310945522</c:v>
                </c:pt>
                <c:pt idx="717">
                  <c:v>54.711482846826556</c:v>
                </c:pt>
                <c:pt idx="718">
                  <c:v>54.790188453119391</c:v>
                </c:pt>
                <c:pt idx="719">
                  <c:v>54.809933398873333</c:v>
                </c:pt>
                <c:pt idx="720">
                  <c:v>54.634404857302911</c:v>
                </c:pt>
                <c:pt idx="721">
                  <c:v>54.92092616425181</c:v>
                </c:pt>
                <c:pt idx="722">
                  <c:v>54.068301028051891</c:v>
                </c:pt>
                <c:pt idx="723">
                  <c:v>54.10517247969355</c:v>
                </c:pt>
                <c:pt idx="724">
                  <c:v>54.153902452605408</c:v>
                </c:pt>
                <c:pt idx="725">
                  <c:v>54.244551377511407</c:v>
                </c:pt>
                <c:pt idx="726">
                  <c:v>54.305453324060991</c:v>
                </c:pt>
                <c:pt idx="727">
                  <c:v>54.378430253125877</c:v>
                </c:pt>
                <c:pt idx="728">
                  <c:v>54.439486545266348</c:v>
                </c:pt>
                <c:pt idx="729">
                  <c:v>54.518538263865281</c:v>
                </c:pt>
                <c:pt idx="730">
                  <c:v>54.591654159179726</c:v>
                </c:pt>
                <c:pt idx="731">
                  <c:v>54.670827980654899</c:v>
                </c:pt>
                <c:pt idx="732">
                  <c:v>54.743944977818458</c:v>
                </c:pt>
                <c:pt idx="733">
                  <c:v>54.807920136701057</c:v>
                </c:pt>
                <c:pt idx="734">
                  <c:v>54.890220476976324</c:v>
                </c:pt>
                <c:pt idx="735">
                  <c:v>54.963273691328816</c:v>
                </c:pt>
                <c:pt idx="736">
                  <c:v>55.018122968475183</c:v>
                </c:pt>
                <c:pt idx="737">
                  <c:v>55.048638844494185</c:v>
                </c:pt>
                <c:pt idx="738">
                  <c:v>55.15423170827485</c:v>
                </c:pt>
                <c:pt idx="739">
                  <c:v>55.193976164840663</c:v>
                </c:pt>
                <c:pt idx="740">
                  <c:v>55.321182970673362</c:v>
                </c:pt>
                <c:pt idx="741">
                  <c:v>55.06476018212058</c:v>
                </c:pt>
                <c:pt idx="742">
                  <c:v>54.43529675621793</c:v>
                </c:pt>
                <c:pt idx="743">
                  <c:v>54.62190407725641</c:v>
                </c:pt>
                <c:pt idx="744">
                  <c:v>54.533574954513853</c:v>
                </c:pt>
                <c:pt idx="745">
                  <c:v>54.671033621919783</c:v>
                </c:pt>
                <c:pt idx="746">
                  <c:v>54.655290447752662</c:v>
                </c:pt>
                <c:pt idx="747">
                  <c:v>54.724865341793709</c:v>
                </c:pt>
                <c:pt idx="748">
                  <c:v>54.831036922850011</c:v>
                </c:pt>
                <c:pt idx="749">
                  <c:v>54.875515390714121</c:v>
                </c:pt>
                <c:pt idx="750">
                  <c:v>54.944197126319501</c:v>
                </c:pt>
                <c:pt idx="751">
                  <c:v>55.024839463458065</c:v>
                </c:pt>
                <c:pt idx="752">
                  <c:v>55.068193445940437</c:v>
                </c:pt>
                <c:pt idx="753">
                  <c:v>55.13584097334752</c:v>
                </c:pt>
                <c:pt idx="754">
                  <c:v>55.215492499090814</c:v>
                </c:pt>
                <c:pt idx="755">
                  <c:v>55.276100880459722</c:v>
                </c:pt>
                <c:pt idx="756">
                  <c:v>55.342521675624006</c:v>
                </c:pt>
                <c:pt idx="757">
                  <c:v>55.402247483716089</c:v>
                </c:pt>
                <c:pt idx="758">
                  <c:v>55.467799060217132</c:v>
                </c:pt>
                <c:pt idx="759">
                  <c:v>55.539093062089933</c:v>
                </c:pt>
                <c:pt idx="760">
                  <c:v>55.578745611206507</c:v>
                </c:pt>
                <c:pt idx="761">
                  <c:v>55.661438686308699</c:v>
                </c:pt>
                <c:pt idx="762">
                  <c:v>55.724942112456318</c:v>
                </c:pt>
                <c:pt idx="763">
                  <c:v>55.900555911489725</c:v>
                </c:pt>
                <c:pt idx="764">
                  <c:v>55.850483481908313</c:v>
                </c:pt>
                <c:pt idx="765">
                  <c:v>55.906040243532523</c:v>
                </c:pt>
                <c:pt idx="766">
                  <c:v>56.117999601132809</c:v>
                </c:pt>
                <c:pt idx="767">
                  <c:v>56.068863297247212</c:v>
                </c:pt>
                <c:pt idx="768">
                  <c:v>56.169895717443083</c:v>
                </c:pt>
                <c:pt idx="769">
                  <c:v>56.393226071386167</c:v>
                </c:pt>
                <c:pt idx="770">
                  <c:v>56.571965434538079</c:v>
                </c:pt>
                <c:pt idx="771">
                  <c:v>56.750454833145092</c:v>
                </c:pt>
                <c:pt idx="772">
                  <c:v>56.524248062799757</c:v>
                </c:pt>
                <c:pt idx="773">
                  <c:v>56.928998395032622</c:v>
                </c:pt>
                <c:pt idx="774">
                  <c:v>56.897045194949669</c:v>
                </c:pt>
                <c:pt idx="775">
                  <c:v>57.11759851500841</c:v>
                </c:pt>
                <c:pt idx="776">
                  <c:v>57.198249025841974</c:v>
                </c:pt>
                <c:pt idx="777">
                  <c:v>57.42421124128321</c:v>
                </c:pt>
                <c:pt idx="778">
                  <c:v>57.567183196115629</c:v>
                </c:pt>
                <c:pt idx="779">
                  <c:v>57.493281309463462</c:v>
                </c:pt>
                <c:pt idx="780">
                  <c:v>57.851225391735369</c:v>
                </c:pt>
                <c:pt idx="781">
                  <c:v>57.807541537922695</c:v>
                </c:pt>
                <c:pt idx="782">
                  <c:v>57.96050860615685</c:v>
                </c:pt>
                <c:pt idx="783">
                  <c:v>57.908600263818563</c:v>
                </c:pt>
                <c:pt idx="784">
                  <c:v>58.187911282758925</c:v>
                </c:pt>
                <c:pt idx="785">
                  <c:v>58.159820911136016</c:v>
                </c:pt>
                <c:pt idx="786">
                  <c:v>58.2843019438996</c:v>
                </c:pt>
                <c:pt idx="787">
                  <c:v>58.440074172857692</c:v>
                </c:pt>
                <c:pt idx="788">
                  <c:v>58.832151456068075</c:v>
                </c:pt>
                <c:pt idx="789">
                  <c:v>58.967509614181182</c:v>
                </c:pt>
                <c:pt idx="790">
                  <c:v>59.292465702875845</c:v>
                </c:pt>
                <c:pt idx="791">
                  <c:v>59.261308391007553</c:v>
                </c:pt>
                <c:pt idx="792">
                  <c:v>59.400603632326856</c:v>
                </c:pt>
                <c:pt idx="793">
                  <c:v>59.577760492320131</c:v>
                </c:pt>
                <c:pt idx="794">
                  <c:v>59.696202237851224</c:v>
                </c:pt>
                <c:pt idx="795">
                  <c:v>59.755693224027475</c:v>
                </c:pt>
                <c:pt idx="796">
                  <c:v>59.814337413896062</c:v>
                </c:pt>
                <c:pt idx="797">
                  <c:v>60.084831529478272</c:v>
                </c:pt>
                <c:pt idx="798">
                  <c:v>60.819118380519448</c:v>
                </c:pt>
                <c:pt idx="799">
                  <c:v>61.010897127308269</c:v>
                </c:pt>
                <c:pt idx="800">
                  <c:v>61.124329788840235</c:v>
                </c:pt>
                <c:pt idx="801">
                  <c:v>61.139882285471266</c:v>
                </c:pt>
                <c:pt idx="802">
                  <c:v>61.180162949777319</c:v>
                </c:pt>
                <c:pt idx="803">
                  <c:v>61.206386127918122</c:v>
                </c:pt>
                <c:pt idx="804">
                  <c:v>61.238067329942204</c:v>
                </c:pt>
                <c:pt idx="805">
                  <c:v>61.625017168649435</c:v>
                </c:pt>
                <c:pt idx="806">
                  <c:v>62.464851005303785</c:v>
                </c:pt>
                <c:pt idx="807">
                  <c:v>62.493812746242853</c:v>
                </c:pt>
                <c:pt idx="808">
                  <c:v>62.521626949623673</c:v>
                </c:pt>
                <c:pt idx="809">
                  <c:v>62.54180326366199</c:v>
                </c:pt>
                <c:pt idx="810">
                  <c:v>62.573925167058469</c:v>
                </c:pt>
                <c:pt idx="811">
                  <c:v>62.663355615337068</c:v>
                </c:pt>
                <c:pt idx="812">
                  <c:v>63.752135985785102</c:v>
                </c:pt>
                <c:pt idx="813">
                  <c:v>63.813714560643049</c:v>
                </c:pt>
                <c:pt idx="814">
                  <c:v>63.835136833551118</c:v>
                </c:pt>
                <c:pt idx="815">
                  <c:v>63.855267629462197</c:v>
                </c:pt>
                <c:pt idx="816">
                  <c:v>63.887353169652414</c:v>
                </c:pt>
                <c:pt idx="817">
                  <c:v>64.946335184343312</c:v>
                </c:pt>
                <c:pt idx="818">
                  <c:v>65.080380522012234</c:v>
                </c:pt>
                <c:pt idx="819">
                  <c:v>65.089583110748478</c:v>
                </c:pt>
                <c:pt idx="820">
                  <c:v>65.1106093742101</c:v>
                </c:pt>
                <c:pt idx="821">
                  <c:v>65.182548429918583</c:v>
                </c:pt>
                <c:pt idx="822">
                  <c:v>66.289032057097032</c:v>
                </c:pt>
                <c:pt idx="823">
                  <c:v>66.300023065666167</c:v>
                </c:pt>
                <c:pt idx="824">
                  <c:v>66.32922174876046</c:v>
                </c:pt>
                <c:pt idx="825">
                  <c:v>66.38327499207405</c:v>
                </c:pt>
                <c:pt idx="826">
                  <c:v>67.518153205916477</c:v>
                </c:pt>
                <c:pt idx="827">
                  <c:v>67.50468972837109</c:v>
                </c:pt>
                <c:pt idx="828">
                  <c:v>67.528971873334896</c:v>
                </c:pt>
                <c:pt idx="829">
                  <c:v>67.532453927661336</c:v>
                </c:pt>
                <c:pt idx="830">
                  <c:v>68.708145808485483</c:v>
                </c:pt>
                <c:pt idx="831">
                  <c:v>68.70903147749587</c:v>
                </c:pt>
                <c:pt idx="832">
                  <c:v>68.728211681246648</c:v>
                </c:pt>
                <c:pt idx="833">
                  <c:v>68.706880576944144</c:v>
                </c:pt>
                <c:pt idx="834">
                  <c:v>69.877348325006707</c:v>
                </c:pt>
                <c:pt idx="835">
                  <c:v>69.872973245882307</c:v>
                </c:pt>
                <c:pt idx="836">
                  <c:v>69.925849587617435</c:v>
                </c:pt>
                <c:pt idx="837">
                  <c:v>70.629083487276077</c:v>
                </c:pt>
                <c:pt idx="838">
                  <c:v>71.024686621076867</c:v>
                </c:pt>
                <c:pt idx="839">
                  <c:v>71.021260972051294</c:v>
                </c:pt>
                <c:pt idx="840">
                  <c:v>72.16318757716455</c:v>
                </c:pt>
                <c:pt idx="841">
                  <c:v>72.169835369921501</c:v>
                </c:pt>
                <c:pt idx="842">
                  <c:v>72.142584148927682</c:v>
                </c:pt>
                <c:pt idx="843">
                  <c:v>73.286039347915008</c:v>
                </c:pt>
                <c:pt idx="844">
                  <c:v>73.288419145031952</c:v>
                </c:pt>
                <c:pt idx="845">
                  <c:v>73.289305899199974</c:v>
                </c:pt>
                <c:pt idx="846">
                  <c:v>73.425466727944055</c:v>
                </c:pt>
                <c:pt idx="847">
                  <c:v>74.392754852345092</c:v>
                </c:pt>
                <c:pt idx="848">
                  <c:v>74.376217101034314</c:v>
                </c:pt>
                <c:pt idx="849">
                  <c:v>75.268345759900271</c:v>
                </c:pt>
                <c:pt idx="850">
                  <c:v>75.495673947691017</c:v>
                </c:pt>
                <c:pt idx="851">
                  <c:v>75.495942197528862</c:v>
                </c:pt>
                <c:pt idx="852">
                  <c:v>76.607914184970923</c:v>
                </c:pt>
                <c:pt idx="853">
                  <c:v>76.583591151819164</c:v>
                </c:pt>
                <c:pt idx="854">
                  <c:v>77.647664808221819</c:v>
                </c:pt>
                <c:pt idx="855">
                  <c:v>77.678546886763456</c:v>
                </c:pt>
                <c:pt idx="856">
                  <c:v>78.712509768831723</c:v>
                </c:pt>
                <c:pt idx="857">
                  <c:v>78.725421718480831</c:v>
                </c:pt>
                <c:pt idx="858">
                  <c:v>78.733344965627566</c:v>
                </c:pt>
                <c:pt idx="859">
                  <c:v>79.86470366095169</c:v>
                </c:pt>
                <c:pt idx="860">
                  <c:v>79.815877245638205</c:v>
                </c:pt>
                <c:pt idx="861">
                  <c:v>79.791750686871538</c:v>
                </c:pt>
                <c:pt idx="862">
                  <c:v>80.890343027918234</c:v>
                </c:pt>
                <c:pt idx="863">
                  <c:v>81.618331962787721</c:v>
                </c:pt>
                <c:pt idx="864">
                  <c:v>81.937297739469045</c:v>
                </c:pt>
                <c:pt idx="865">
                  <c:v>81.918905036657975</c:v>
                </c:pt>
                <c:pt idx="866">
                  <c:v>83.014448699882294</c:v>
                </c:pt>
                <c:pt idx="867">
                  <c:v>82.960340789595463</c:v>
                </c:pt>
                <c:pt idx="868">
                  <c:v>84.005850208850717</c:v>
                </c:pt>
                <c:pt idx="869">
                  <c:v>84.006157342424842</c:v>
                </c:pt>
                <c:pt idx="870">
                  <c:v>83.966430757940827</c:v>
                </c:pt>
                <c:pt idx="871">
                  <c:v>85.043236915077102</c:v>
                </c:pt>
                <c:pt idx="872">
                  <c:v>86.136251929942958</c:v>
                </c:pt>
                <c:pt idx="873">
                  <c:v>86.065108567629551</c:v>
                </c:pt>
                <c:pt idx="874">
                  <c:v>87.120809355374007</c:v>
                </c:pt>
                <c:pt idx="875">
                  <c:v>87.090968693832835</c:v>
                </c:pt>
                <c:pt idx="876">
                  <c:v>87.059799985593671</c:v>
                </c:pt>
                <c:pt idx="877">
                  <c:v>88.107930165622719</c:v>
                </c:pt>
                <c:pt idx="878">
                  <c:v>88.028322682728685</c:v>
                </c:pt>
                <c:pt idx="879">
                  <c:v>89.083713911812424</c:v>
                </c:pt>
                <c:pt idx="880">
                  <c:v>90.174317069095167</c:v>
                </c:pt>
                <c:pt idx="881">
                  <c:v>90.095258573825291</c:v>
                </c:pt>
                <c:pt idx="882">
                  <c:v>91.161079370448107</c:v>
                </c:pt>
                <c:pt idx="883">
                  <c:v>91.116534249522061</c:v>
                </c:pt>
                <c:pt idx="884">
                  <c:v>92.138603308535238</c:v>
                </c:pt>
                <c:pt idx="885">
                  <c:v>93.157113156960008</c:v>
                </c:pt>
                <c:pt idx="886">
                  <c:v>93.081511708648335</c:v>
                </c:pt>
                <c:pt idx="887">
                  <c:v>94.145211624431369</c:v>
                </c:pt>
                <c:pt idx="888">
                  <c:v>94.065927371754995</c:v>
                </c:pt>
                <c:pt idx="889">
                  <c:v>95.111214896512394</c:v>
                </c:pt>
                <c:pt idx="890">
                  <c:v>96.153033849751054</c:v>
                </c:pt>
                <c:pt idx="891">
                  <c:v>96.048900169499035</c:v>
                </c:pt>
                <c:pt idx="892">
                  <c:v>97.091323813657866</c:v>
                </c:pt>
                <c:pt idx="893">
                  <c:v>96.977556041695649</c:v>
                </c:pt>
                <c:pt idx="894">
                  <c:v>98.003302255961657</c:v>
                </c:pt>
                <c:pt idx="895">
                  <c:v>97.934543201174009</c:v>
                </c:pt>
                <c:pt idx="896">
                  <c:v>98.996597280250469</c:v>
                </c:pt>
                <c:pt idx="897">
                  <c:v>99.114293089030085</c:v>
                </c:pt>
                <c:pt idx="898">
                  <c:v>100.94073768986277</c:v>
                </c:pt>
                <c:pt idx="899">
                  <c:v>100.86567914608274</c:v>
                </c:pt>
                <c:pt idx="900">
                  <c:v>101.87729249740956</c:v>
                </c:pt>
                <c:pt idx="901">
                  <c:v>101.8051140928759</c:v>
                </c:pt>
                <c:pt idx="902">
                  <c:v>103.55301208776562</c:v>
                </c:pt>
                <c:pt idx="903">
                  <c:v>103.72591611357312</c:v>
                </c:pt>
                <c:pt idx="904">
                  <c:v>104.78678625323595</c:v>
                </c:pt>
                <c:pt idx="905">
                  <c:v>104.66336894177039</c:v>
                </c:pt>
                <c:pt idx="906">
                  <c:v>106.77367209184601</c:v>
                </c:pt>
                <c:pt idx="907">
                  <c:v>106.60855256351425</c:v>
                </c:pt>
                <c:pt idx="908">
                  <c:v>107.59458107720894</c:v>
                </c:pt>
                <c:pt idx="909">
                  <c:v>108.59552456737616</c:v>
                </c:pt>
                <c:pt idx="910">
                  <c:v>108.51811393796369</c:v>
                </c:pt>
                <c:pt idx="911">
                  <c:v>110.49453876884139</c:v>
                </c:pt>
                <c:pt idx="912">
                  <c:v>110.41282622858721</c:v>
                </c:pt>
                <c:pt idx="913">
                  <c:v>112.39192436141469</c:v>
                </c:pt>
                <c:pt idx="914">
                  <c:v>112.29376008691081</c:v>
                </c:pt>
                <c:pt idx="915">
                  <c:v>112.18879878198175</c:v>
                </c:pt>
                <c:pt idx="916">
                  <c:v>114.27176100214417</c:v>
                </c:pt>
                <c:pt idx="917">
                  <c:v>114.0708760193212</c:v>
                </c:pt>
                <c:pt idx="918">
                  <c:v>113.96108893960287</c:v>
                </c:pt>
                <c:pt idx="919">
                  <c:v>116.03123404538223</c:v>
                </c:pt>
                <c:pt idx="920">
                  <c:v>115.90534083567339</c:v>
                </c:pt>
                <c:pt idx="921">
                  <c:v>117.92329332714399</c:v>
                </c:pt>
                <c:pt idx="922">
                  <c:v>117.76923023653204</c:v>
                </c:pt>
                <c:pt idx="923">
                  <c:v>117.62697050733323</c:v>
                </c:pt>
                <c:pt idx="924">
                  <c:v>117.47848823042534</c:v>
                </c:pt>
                <c:pt idx="925">
                  <c:v>118.41433115886461</c:v>
                </c:pt>
                <c:pt idx="926">
                  <c:v>118.25763752403847</c:v>
                </c:pt>
                <c:pt idx="927">
                  <c:v>118.08269074871666</c:v>
                </c:pt>
                <c:pt idx="928">
                  <c:v>119.01196367985538</c:v>
                </c:pt>
                <c:pt idx="929">
                  <c:v>118.85348252030468</c:v>
                </c:pt>
                <c:pt idx="930">
                  <c:v>118.68885993680028</c:v>
                </c:pt>
                <c:pt idx="931">
                  <c:v>118.53615500242505</c:v>
                </c:pt>
                <c:pt idx="932">
                  <c:v>118.37753672694991</c:v>
                </c:pt>
                <c:pt idx="933">
                  <c:v>118.27275620675033</c:v>
                </c:pt>
                <c:pt idx="934">
                  <c:v>118.07897337955323</c:v>
                </c:pt>
                <c:pt idx="935">
                  <c:v>117.99155552105218</c:v>
                </c:pt>
                <c:pt idx="936">
                  <c:v>118.81850677135779</c:v>
                </c:pt>
                <c:pt idx="937">
                  <c:v>118.65897667815985</c:v>
                </c:pt>
                <c:pt idx="938">
                  <c:v>118.4995537524</c:v>
                </c:pt>
                <c:pt idx="939">
                  <c:v>118.34069433312736</c:v>
                </c:pt>
                <c:pt idx="940">
                  <c:v>118.18194146803262</c:v>
                </c:pt>
                <c:pt idx="941">
                  <c:v>118.02375088466441</c:v>
                </c:pt>
                <c:pt idx="942">
                  <c:v>118.93211089341766</c:v>
                </c:pt>
                <c:pt idx="943">
                  <c:v>118.76747629648617</c:v>
                </c:pt>
                <c:pt idx="944">
                  <c:v>118.61500818325122</c:v>
                </c:pt>
                <c:pt idx="956">
                  <c:v>117.81739669019881</c:v>
                </c:pt>
                <c:pt idx="957">
                  <c:v>117.66835879398202</c:v>
                </c:pt>
                <c:pt idx="958">
                  <c:v>117.52010349728249</c:v>
                </c:pt>
                <c:pt idx="959">
                  <c:v>117.37308806060442</c:v>
                </c:pt>
                <c:pt idx="960">
                  <c:v>117.22753946989117</c:v>
                </c:pt>
                <c:pt idx="961">
                  <c:v>117.08276817122231</c:v>
                </c:pt>
                <c:pt idx="962">
                  <c:v>116.93968832012978</c:v>
                </c:pt>
                <c:pt idx="963">
                  <c:v>116.79761082021083</c:v>
                </c:pt>
              </c:numCache>
            </c:numRef>
          </c:yVal>
          <c:smooth val="1"/>
        </c:ser>
        <c:ser>
          <c:idx val="4"/>
          <c:order val="4"/>
          <c:tx>
            <c:v>Unofficial Data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Sheet1!$AT$4:$AT$395</c:f>
              <c:numCache>
                <c:formatCode>General</c:formatCode>
                <c:ptCount val="392"/>
                <c:pt idx="0">
                  <c:v>83.247258762424067</c:v>
                </c:pt>
                <c:pt idx="1">
                  <c:v>83.181302748927791</c:v>
                </c:pt>
                <c:pt idx="2">
                  <c:v>83.095630264937085</c:v>
                </c:pt>
                <c:pt idx="3">
                  <c:v>82.988377303934968</c:v>
                </c:pt>
                <c:pt idx="4">
                  <c:v>82.860867350070549</c:v>
                </c:pt>
                <c:pt idx="5">
                  <c:v>82.715797122885235</c:v>
                </c:pt>
                <c:pt idx="6">
                  <c:v>82.55517044767214</c:v>
                </c:pt>
                <c:pt idx="7">
                  <c:v>82.379810525038479</c:v>
                </c:pt>
                <c:pt idx="8">
                  <c:v>82.189228479032025</c:v>
                </c:pt>
                <c:pt idx="9">
                  <c:v>81.981709237326683</c:v>
                </c:pt>
                <c:pt idx="10">
                  <c:v>81.756137148478615</c:v>
                </c:pt>
                <c:pt idx="11">
                  <c:v>81.514217422376774</c:v>
                </c:pt>
                <c:pt idx="12">
                  <c:v>81.258885783323109</c:v>
                </c:pt>
                <c:pt idx="13">
                  <c:v>80.992631823063761</c:v>
                </c:pt>
                <c:pt idx="14">
                  <c:v>80.716987477705842</c:v>
                </c:pt>
                <c:pt idx="15">
                  <c:v>80.432113955112968</c:v>
                </c:pt>
                <c:pt idx="16">
                  <c:v>80.103310788579051</c:v>
                </c:pt>
                <c:pt idx="17">
                  <c:v>79.760835418778782</c:v>
                </c:pt>
                <c:pt idx="18">
                  <c:v>79.407290996661914</c:v>
                </c:pt>
                <c:pt idx="19">
                  <c:v>79.046468013788967</c:v>
                </c:pt>
                <c:pt idx="20">
                  <c:v>78.68157108017472</c:v>
                </c:pt>
                <c:pt idx="21">
                  <c:v>78.314171712996696</c:v>
                </c:pt>
                <c:pt idx="22">
                  <c:v>77.987166146541057</c:v>
                </c:pt>
                <c:pt idx="23">
                  <c:v>77.723235923018109</c:v>
                </c:pt>
                <c:pt idx="24">
                  <c:v>77.34559280768795</c:v>
                </c:pt>
                <c:pt idx="25">
                  <c:v>76.966457066770374</c:v>
                </c:pt>
                <c:pt idx="26">
                  <c:v>76.589190955835932</c:v>
                </c:pt>
                <c:pt idx="27">
                  <c:v>76.216667116877147</c:v>
                </c:pt>
                <c:pt idx="28">
                  <c:v>75.849742704152021</c:v>
                </c:pt>
                <c:pt idx="29">
                  <c:v>75.487039681225738</c:v>
                </c:pt>
                <c:pt idx="30">
                  <c:v>75.12769514552663</c:v>
                </c:pt>
                <c:pt idx="31">
                  <c:v>74.773225418400315</c:v>
                </c:pt>
                <c:pt idx="32">
                  <c:v>74.426420683644182</c:v>
                </c:pt>
                <c:pt idx="33">
                  <c:v>74.090255624971405</c:v>
                </c:pt>
                <c:pt idx="34">
                  <c:v>73.766156004654121</c:v>
                </c:pt>
                <c:pt idx="35">
                  <c:v>73.452931145118129</c:v>
                </c:pt>
                <c:pt idx="36">
                  <c:v>73.149094927914945</c:v>
                </c:pt>
                <c:pt idx="37">
                  <c:v>72.855009768445186</c:v>
                </c:pt>
                <c:pt idx="38">
                  <c:v>72.572591575925486</c:v>
                </c:pt>
                <c:pt idx="39">
                  <c:v>72.304550404286701</c:v>
                </c:pt>
                <c:pt idx="40">
                  <c:v>72.052743601817866</c:v>
                </c:pt>
                <c:pt idx="41">
                  <c:v>71.816174740826057</c:v>
                </c:pt>
                <c:pt idx="42">
                  <c:v>71.592887766374275</c:v>
                </c:pt>
                <c:pt idx="43">
                  <c:v>71.382218949656831</c:v>
                </c:pt>
                <c:pt idx="44">
                  <c:v>71.185060402691093</c:v>
                </c:pt>
                <c:pt idx="45">
                  <c:v>71.003523789219471</c:v>
                </c:pt>
                <c:pt idx="46">
                  <c:v>70.839666141229443</c:v>
                </c:pt>
                <c:pt idx="47">
                  <c:v>70.692716771414581</c:v>
                </c:pt>
                <c:pt idx="48">
                  <c:v>70.560305782349957</c:v>
                </c:pt>
                <c:pt idx="49">
                  <c:v>70.440844187088345</c:v>
                </c:pt>
                <c:pt idx="50">
                  <c:v>70.334127752703722</c:v>
                </c:pt>
                <c:pt idx="51">
                  <c:v>70.241409277599331</c:v>
                </c:pt>
                <c:pt idx="52">
                  <c:v>70.16461885610903</c:v>
                </c:pt>
                <c:pt idx="53">
                  <c:v>70.108767360932049</c:v>
                </c:pt>
                <c:pt idx="54">
                  <c:v>70.063444776090478</c:v>
                </c:pt>
                <c:pt idx="55">
                  <c:v>70.02678041392106</c:v>
                </c:pt>
                <c:pt idx="56">
                  <c:v>69.997572710594156</c:v>
                </c:pt>
                <c:pt idx="57">
                  <c:v>69.975571766843231</c:v>
                </c:pt>
                <c:pt idx="58">
                  <c:v>69.961628183377698</c:v>
                </c:pt>
                <c:pt idx="59">
                  <c:v>69.956675571662672</c:v>
                </c:pt>
                <c:pt idx="60">
                  <c:v>69.959728926148031</c:v>
                </c:pt>
                <c:pt idx="61">
                  <c:v>69.968545051805933</c:v>
                </c:pt>
                <c:pt idx="62">
                  <c:v>69.980943807384733</c:v>
                </c:pt>
                <c:pt idx="63">
                  <c:v>69.995298358980861</c:v>
                </c:pt>
                <c:pt idx="64">
                  <c:v>70.011034476088071</c:v>
                </c:pt>
                <c:pt idx="65">
                  <c:v>70.028789791289825</c:v>
                </c:pt>
                <c:pt idx="66">
                  <c:v>70.049145920747577</c:v>
                </c:pt>
                <c:pt idx="67">
                  <c:v>70.070936578044197</c:v>
                </c:pt>
                <c:pt idx="68">
                  <c:v>70.091941667919428</c:v>
                </c:pt>
                <c:pt idx="69">
                  <c:v>70.109888248006953</c:v>
                </c:pt>
                <c:pt idx="70">
                  <c:v>70.122972034733095</c:v>
                </c:pt>
                <c:pt idx="71">
                  <c:v>70.130599377187124</c:v>
                </c:pt>
                <c:pt idx="72">
                  <c:v>70.133455681631858</c:v>
                </c:pt>
                <c:pt idx="73">
                  <c:v>70.132083201856332</c:v>
                </c:pt>
                <c:pt idx="74">
                  <c:v>70.125581375747004</c:v>
                </c:pt>
                <c:pt idx="75">
                  <c:v>70.112150890597434</c:v>
                </c:pt>
                <c:pt idx="76">
                  <c:v>70.089789627096351</c:v>
                </c:pt>
                <c:pt idx="77">
                  <c:v>70.056866923523756</c:v>
                </c:pt>
                <c:pt idx="78">
                  <c:v>70.013113118324696</c:v>
                </c:pt>
                <c:pt idx="79">
                  <c:v>69.95955052662849</c:v>
                </c:pt>
                <c:pt idx="80">
                  <c:v>69.897032230911321</c:v>
                </c:pt>
                <c:pt idx="81">
                  <c:v>69.825282817236555</c:v>
                </c:pt>
                <c:pt idx="82">
                  <c:v>69.743221506377111</c:v>
                </c:pt>
                <c:pt idx="83">
                  <c:v>69.64938473408165</c:v>
                </c:pt>
                <c:pt idx="84">
                  <c:v>69.542530260699678</c:v>
                </c:pt>
                <c:pt idx="85">
                  <c:v>69.422855908905404</c:v>
                </c:pt>
                <c:pt idx="86">
                  <c:v>69.291816097512424</c:v>
                </c:pt>
                <c:pt idx="87">
                  <c:v>69.150701872836152</c:v>
                </c:pt>
                <c:pt idx="88">
                  <c:v>68.999928136992722</c:v>
                </c:pt>
                <c:pt idx="89">
                  <c:v>68.839151627930406</c:v>
                </c:pt>
                <c:pt idx="90">
                  <c:v>68.667463745682639</c:v>
                </c:pt>
                <c:pt idx="91">
                  <c:v>68.483990264083602</c:v>
                </c:pt>
                <c:pt idx="92">
                  <c:v>68.289296075573489</c:v>
                </c:pt>
                <c:pt idx="93">
                  <c:v>68.0851434083946</c:v>
                </c:pt>
                <c:pt idx="94">
                  <c:v>67.873163212350079</c:v>
                </c:pt>
                <c:pt idx="95">
                  <c:v>67.629575344780548</c:v>
                </c:pt>
                <c:pt idx="96">
                  <c:v>67.377708233404476</c:v>
                </c:pt>
                <c:pt idx="97">
                  <c:v>67.116733996377533</c:v>
                </c:pt>
                <c:pt idx="98">
                  <c:v>66.84614432725904</c:v>
                </c:pt>
                <c:pt idx="99">
                  <c:v>66.567663381876017</c:v>
                </c:pt>
                <c:pt idx="100">
                  <c:v>66.283865426599675</c:v>
                </c:pt>
                <c:pt idx="101">
                  <c:v>65.99673978264029</c:v>
                </c:pt>
                <c:pt idx="102">
                  <c:v>65.707247929900959</c:v>
                </c:pt>
                <c:pt idx="103">
                  <c:v>65.415086990171488</c:v>
                </c:pt>
                <c:pt idx="104">
                  <c:v>65.11946091697618</c:v>
                </c:pt>
                <c:pt idx="105">
                  <c:v>64.82138938834882</c:v>
                </c:pt>
                <c:pt idx="106">
                  <c:v>64.523250905248602</c:v>
                </c:pt>
                <c:pt idx="107">
                  <c:v>64.227252649269303</c:v>
                </c:pt>
                <c:pt idx="108">
                  <c:v>63.934804496912506</c:v>
                </c:pt>
                <c:pt idx="109">
                  <c:v>63.646004009540839</c:v>
                </c:pt>
                <c:pt idx="110">
                  <c:v>63.359895202317546</c:v>
                </c:pt>
                <c:pt idx="111">
                  <c:v>63.076648368727213</c:v>
                </c:pt>
                <c:pt idx="112">
                  <c:v>62.798092206418879</c:v>
                </c:pt>
                <c:pt idx="113">
                  <c:v>62.526329687938194</c:v>
                </c:pt>
                <c:pt idx="114">
                  <c:v>62.262982445476752</c:v>
                </c:pt>
                <c:pt idx="115">
                  <c:v>62.008400547882189</c:v>
                </c:pt>
                <c:pt idx="116">
                  <c:v>61.761539072944053</c:v>
                </c:pt>
                <c:pt idx="117">
                  <c:v>61.521793171176888</c:v>
                </c:pt>
                <c:pt idx="118">
                  <c:v>61.29020626919943</c:v>
                </c:pt>
                <c:pt idx="119">
                  <c:v>61.068499524894392</c:v>
                </c:pt>
                <c:pt idx="120">
                  <c:v>60.858299905893688</c:v>
                </c:pt>
                <c:pt idx="121">
                  <c:v>60.660100651280423</c:v>
                </c:pt>
                <c:pt idx="122">
                  <c:v>60.47275883441327</c:v>
                </c:pt>
                <c:pt idx="123">
                  <c:v>60.295039057674543</c:v>
                </c:pt>
                <c:pt idx="124">
                  <c:v>60.127102794150005</c:v>
                </c:pt>
                <c:pt idx="125">
                  <c:v>59.970064305517091</c:v>
                </c:pt>
                <c:pt idx="126">
                  <c:v>59.825353309805891</c:v>
                </c:pt>
                <c:pt idx="127">
                  <c:v>59.693543341837305</c:v>
                </c:pt>
                <c:pt idx="128">
                  <c:v>59.573372786304397</c:v>
                </c:pt>
                <c:pt idx="129">
                  <c:v>59.46309353212925</c:v>
                </c:pt>
                <c:pt idx="130">
                  <c:v>59.362006961845516</c:v>
                </c:pt>
                <c:pt idx="131">
                  <c:v>59.279170228068892</c:v>
                </c:pt>
                <c:pt idx="132">
                  <c:v>59.204820962649933</c:v>
                </c:pt>
                <c:pt idx="133">
                  <c:v>59.139595909399993</c:v>
                </c:pt>
                <c:pt idx="134">
                  <c:v>59.082872724140316</c:v>
                </c:pt>
                <c:pt idx="135">
                  <c:v>59.03309198551996</c:v>
                </c:pt>
                <c:pt idx="136">
                  <c:v>58.988883212297466</c:v>
                </c:pt>
                <c:pt idx="137">
                  <c:v>58.949539056103703</c:v>
                </c:pt>
                <c:pt idx="138">
                  <c:v>58.91499395761808</c:v>
                </c:pt>
                <c:pt idx="139">
                  <c:v>58.885776069450714</c:v>
                </c:pt>
                <c:pt idx="140">
                  <c:v>58.862289568005117</c:v>
                </c:pt>
                <c:pt idx="141">
                  <c:v>58.843578172053512</c:v>
                </c:pt>
                <c:pt idx="142">
                  <c:v>58.827911993383346</c:v>
                </c:pt>
                <c:pt idx="143">
                  <c:v>58.813775629730571</c:v>
                </c:pt>
                <c:pt idx="144">
                  <c:v>58.800207427643244</c:v>
                </c:pt>
                <c:pt idx="145">
                  <c:v>58.786911673576505</c:v>
                </c:pt>
                <c:pt idx="146">
                  <c:v>58.77431141074652</c:v>
                </c:pt>
                <c:pt idx="147">
                  <c:v>58.762695810780592</c:v>
                </c:pt>
                <c:pt idx="148">
                  <c:v>58.751015062533966</c:v>
                </c:pt>
                <c:pt idx="149">
                  <c:v>58.73758111179189</c:v>
                </c:pt>
                <c:pt idx="150">
                  <c:v>58.720880757307654</c:v>
                </c:pt>
                <c:pt idx="151">
                  <c:v>58.699876728550279</c:v>
                </c:pt>
                <c:pt idx="152">
                  <c:v>58.674255900016689</c:v>
                </c:pt>
                <c:pt idx="153">
                  <c:v>58.644522176685868</c:v>
                </c:pt>
                <c:pt idx="154">
                  <c:v>58.611056666706432</c:v>
                </c:pt>
                <c:pt idx="155">
                  <c:v>58.573025806097093</c:v>
                </c:pt>
                <c:pt idx="156">
                  <c:v>58.529030327357333</c:v>
                </c:pt>
                <c:pt idx="157">
                  <c:v>58.477755834422695</c:v>
                </c:pt>
                <c:pt idx="158">
                  <c:v>58.41829385498162</c:v>
                </c:pt>
                <c:pt idx="159">
                  <c:v>58.350530678970635</c:v>
                </c:pt>
                <c:pt idx="160">
                  <c:v>58.275227124555443</c:v>
                </c:pt>
                <c:pt idx="161">
                  <c:v>58.193044765475562</c:v>
                </c:pt>
                <c:pt idx="162">
                  <c:v>58.103603338064879</c:v>
                </c:pt>
                <c:pt idx="163">
                  <c:v>58.005973716831349</c:v>
                </c:pt>
                <c:pt idx="164">
                  <c:v>57.899180130642954</c:v>
                </c:pt>
                <c:pt idx="165">
                  <c:v>57.782562048772483</c:v>
                </c:pt>
                <c:pt idx="166">
                  <c:v>57.656316670687957</c:v>
                </c:pt>
                <c:pt idx="167">
                  <c:v>57.52153006212616</c:v>
                </c:pt>
                <c:pt idx="168">
                  <c:v>57.379204188760923</c:v>
                </c:pt>
                <c:pt idx="169">
                  <c:v>57.229474534828064</c:v>
                </c:pt>
                <c:pt idx="170">
                  <c:v>57.071920604940175</c:v>
                </c:pt>
                <c:pt idx="171">
                  <c:v>56.905917963221469</c:v>
                </c:pt>
                <c:pt idx="172">
                  <c:v>56.73103819526294</c:v>
                </c:pt>
                <c:pt idx="173">
                  <c:v>56.526942731560048</c:v>
                </c:pt>
                <c:pt idx="174">
                  <c:v>56.314354190242682</c:v>
                </c:pt>
                <c:pt idx="175">
                  <c:v>56.094847116341171</c:v>
                </c:pt>
                <c:pt idx="176">
                  <c:v>55.868939306253495</c:v>
                </c:pt>
                <c:pt idx="177">
                  <c:v>55.636408375005843</c:v>
                </c:pt>
                <c:pt idx="178">
                  <c:v>55.396689096753953</c:v>
                </c:pt>
                <c:pt idx="179">
                  <c:v>55.150074703562424</c:v>
                </c:pt>
                <c:pt idx="180">
                  <c:v>54.89833831846606</c:v>
                </c:pt>
                <c:pt idx="181">
                  <c:v>54.643434923710231</c:v>
                </c:pt>
                <c:pt idx="182">
                  <c:v>54.386506557966285</c:v>
                </c:pt>
                <c:pt idx="183">
                  <c:v>54.127842805448452</c:v>
                </c:pt>
                <c:pt idx="184">
                  <c:v>53.867017894687443</c:v>
                </c:pt>
                <c:pt idx="185">
                  <c:v>53.603903342877082</c:v>
                </c:pt>
                <c:pt idx="186">
                  <c:v>53.339918281047908</c:v>
                </c:pt>
                <c:pt idx="187">
                  <c:v>53.077046986548169</c:v>
                </c:pt>
                <c:pt idx="188">
                  <c:v>52.816754147314029</c:v>
                </c:pt>
                <c:pt idx="189">
                  <c:v>52.559688170285725</c:v>
                </c:pt>
                <c:pt idx="190">
                  <c:v>52.305574054457317</c:v>
                </c:pt>
                <c:pt idx="191">
                  <c:v>52.053851154896691</c:v>
                </c:pt>
                <c:pt idx="192">
                  <c:v>51.805351797136879</c:v>
                </c:pt>
                <c:pt idx="193">
                  <c:v>51.561818465867539</c:v>
                </c:pt>
                <c:pt idx="194">
                  <c:v>51.324764822706953</c:v>
                </c:pt>
                <c:pt idx="195">
                  <c:v>51.0950199073325</c:v>
                </c:pt>
                <c:pt idx="196">
                  <c:v>50.872411673123366</c:v>
                </c:pt>
                <c:pt idx="197">
                  <c:v>50.656022729221547</c:v>
                </c:pt>
                <c:pt idx="198">
                  <c:v>50.445966722034896</c:v>
                </c:pt>
                <c:pt idx="199">
                  <c:v>50.243532243327635</c:v>
                </c:pt>
                <c:pt idx="200">
                  <c:v>50.050067110136197</c:v>
                </c:pt>
                <c:pt idx="201">
                  <c:v>49.86642590665911</c:v>
                </c:pt>
                <c:pt idx="202">
                  <c:v>49.692459033157704</c:v>
                </c:pt>
                <c:pt idx="203">
                  <c:v>49.526976727014052</c:v>
                </c:pt>
                <c:pt idx="204">
                  <c:v>49.369363327716663</c:v>
                </c:pt>
                <c:pt idx="205">
                  <c:v>49.220289336260493</c:v>
                </c:pt>
                <c:pt idx="206">
                  <c:v>49.08077487002339</c:v>
                </c:pt>
                <c:pt idx="207">
                  <c:v>48.951591807433701</c:v>
                </c:pt>
                <c:pt idx="208">
                  <c:v>48.832558862238621</c:v>
                </c:pt>
                <c:pt idx="209">
                  <c:v>48.722280634517361</c:v>
                </c:pt>
                <c:pt idx="210">
                  <c:v>48.629459516544998</c:v>
                </c:pt>
                <c:pt idx="211">
                  <c:v>48.542656712646028</c:v>
                </c:pt>
                <c:pt idx="212">
                  <c:v>48.462258057011475</c:v>
                </c:pt>
                <c:pt idx="213">
                  <c:v>48.388762500483431</c:v>
                </c:pt>
                <c:pt idx="214">
                  <c:v>48.322342362582489</c:v>
                </c:pt>
                <c:pt idx="215">
                  <c:v>48.262287081276554</c:v>
                </c:pt>
                <c:pt idx="216">
                  <c:v>48.207231937159648</c:v>
                </c:pt>
                <c:pt idx="217">
                  <c:v>48.156125397234263</c:v>
                </c:pt>
                <c:pt idx="218">
                  <c:v>48.108630054447055</c:v>
                </c:pt>
                <c:pt idx="219">
                  <c:v>48.064851941284346</c:v>
                </c:pt>
                <c:pt idx="220">
                  <c:v>48.025135127725648</c:v>
                </c:pt>
                <c:pt idx="221">
                  <c:v>47.989482106366559</c:v>
                </c:pt>
                <c:pt idx="222">
                  <c:v>47.956931431337715</c:v>
                </c:pt>
                <c:pt idx="223">
                  <c:v>47.926012880389038</c:v>
                </c:pt>
                <c:pt idx="224">
                  <c:v>47.895586075739239</c:v>
                </c:pt>
                <c:pt idx="225">
                  <c:v>47.865107808134887</c:v>
                </c:pt>
                <c:pt idx="226">
                  <c:v>47.834519411281399</c:v>
                </c:pt>
                <c:pt idx="227">
                  <c:v>47.804137770889241</c:v>
                </c:pt>
                <c:pt idx="228">
                  <c:v>47.773934261242132</c:v>
                </c:pt>
                <c:pt idx="229">
                  <c:v>47.742888390305119</c:v>
                </c:pt>
                <c:pt idx="230">
                  <c:v>47.709596544750134</c:v>
                </c:pt>
                <c:pt idx="231">
                  <c:v>47.672951474986412</c:v>
                </c:pt>
                <c:pt idx="232">
                  <c:v>47.632354372107947</c:v>
                </c:pt>
                <c:pt idx="233">
                  <c:v>47.587742426074826</c:v>
                </c:pt>
                <c:pt idx="234">
                  <c:v>47.539559278394293</c:v>
                </c:pt>
                <c:pt idx="235">
                  <c:v>47.487928644749076</c:v>
                </c:pt>
                <c:pt idx="236">
                  <c:v>47.431999153343106</c:v>
                </c:pt>
                <c:pt idx="237">
                  <c:v>47.370602436203605</c:v>
                </c:pt>
                <c:pt idx="238">
                  <c:v>47.302801161364037</c:v>
                </c:pt>
                <c:pt idx="239">
                  <c:v>47.228096834629689</c:v>
                </c:pt>
                <c:pt idx="240">
                  <c:v>47.146574884408885</c:v>
                </c:pt>
                <c:pt idx="241">
                  <c:v>47.058927721659963</c:v>
                </c:pt>
                <c:pt idx="242">
                  <c:v>46.965571642218897</c:v>
                </c:pt>
                <c:pt idx="243">
                  <c:v>46.865986736791228</c:v>
                </c:pt>
                <c:pt idx="244">
                  <c:v>46.759342284526809</c:v>
                </c:pt>
                <c:pt idx="245">
                  <c:v>46.644956574626008</c:v>
                </c:pt>
                <c:pt idx="246">
                  <c:v>46.522521187288163</c:v>
                </c:pt>
                <c:pt idx="247">
                  <c:v>46.392340531953145</c:v>
                </c:pt>
                <c:pt idx="248">
                  <c:v>46.255376913583227</c:v>
                </c:pt>
                <c:pt idx="249">
                  <c:v>46.112376778213466</c:v>
                </c:pt>
                <c:pt idx="250">
                  <c:v>45.963229584466184</c:v>
                </c:pt>
                <c:pt idx="251">
                  <c:v>45.78974947138493</c:v>
                </c:pt>
                <c:pt idx="252">
                  <c:v>45.607559509498564</c:v>
                </c:pt>
                <c:pt idx="253">
                  <c:v>45.416606419232544</c:v>
                </c:pt>
                <c:pt idx="254">
                  <c:v>45.217883245708876</c:v>
                </c:pt>
                <c:pt idx="255">
                  <c:v>45.013050990710859</c:v>
                </c:pt>
                <c:pt idx="256">
                  <c:v>44.802949488727215</c:v>
                </c:pt>
                <c:pt idx="257">
                  <c:v>44.587517087150061</c:v>
                </c:pt>
                <c:pt idx="258">
                  <c:v>44.366412199198955</c:v>
                </c:pt>
                <c:pt idx="259">
                  <c:v>44.139502745325153</c:v>
                </c:pt>
                <c:pt idx="260">
                  <c:v>43.907607735407957</c:v>
                </c:pt>
                <c:pt idx="261">
                  <c:v>43.672476685188592</c:v>
                </c:pt>
                <c:pt idx="262">
                  <c:v>43.43548820744013</c:v>
                </c:pt>
                <c:pt idx="263">
                  <c:v>43.197074010849704</c:v>
                </c:pt>
                <c:pt idx="264">
                  <c:v>42.95711646299938</c:v>
                </c:pt>
                <c:pt idx="265">
                  <c:v>42.715347051630246</c:v>
                </c:pt>
                <c:pt idx="266">
                  <c:v>42.472258393020297</c:v>
                </c:pt>
                <c:pt idx="267">
                  <c:v>42.22943276902086</c:v>
                </c:pt>
                <c:pt idx="268">
                  <c:v>41.988462051650814</c:v>
                </c:pt>
                <c:pt idx="269">
                  <c:v>41.750130599390623</c:v>
                </c:pt>
                <c:pt idx="270">
                  <c:v>41.514512872173761</c:v>
                </c:pt>
                <c:pt idx="271">
                  <c:v>41.281193122141111</c:v>
                </c:pt>
                <c:pt idx="272">
                  <c:v>41.050214621987429</c:v>
                </c:pt>
                <c:pt idx="273">
                  <c:v>40.822812958349182</c:v>
                </c:pt>
                <c:pt idx="274">
                  <c:v>40.600518698823841</c:v>
                </c:pt>
                <c:pt idx="275">
                  <c:v>40.384273808658428</c:v>
                </c:pt>
                <c:pt idx="276">
                  <c:v>40.174277190036925</c:v>
                </c:pt>
                <c:pt idx="277">
                  <c:v>39.969985362410377</c:v>
                </c:pt>
                <c:pt idx="278">
                  <c:v>39.770928239289901</c:v>
                </c:pt>
                <c:pt idx="279">
                  <c:v>39.5778576650616</c:v>
                </c:pt>
                <c:pt idx="280">
                  <c:v>39.392048969464803</c:v>
                </c:pt>
                <c:pt idx="281">
                  <c:v>39.214415820965321</c:v>
                </c:pt>
                <c:pt idx="282">
                  <c:v>39.045191712240552</c:v>
                </c:pt>
                <c:pt idx="283">
                  <c:v>38.883731094894003</c:v>
                </c:pt>
                <c:pt idx="284">
                  <c:v>38.729061846216979</c:v>
                </c:pt>
                <c:pt idx="285">
                  <c:v>38.58134414899429</c:v>
                </c:pt>
                <c:pt idx="286">
                  <c:v>38.441468211304567</c:v>
                </c:pt>
                <c:pt idx="287">
                  <c:v>38.310182610585869</c:v>
                </c:pt>
                <c:pt idx="288">
                  <c:v>38.199550888646087</c:v>
                </c:pt>
                <c:pt idx="289">
                  <c:v>38.095564142539232</c:v>
                </c:pt>
                <c:pt idx="290">
                  <c:v>37.997184232442727</c:v>
                </c:pt>
                <c:pt idx="291">
                  <c:v>37.90381137221376</c:v>
                </c:pt>
                <c:pt idx="292">
                  <c:v>37.815624706847252</c:v>
                </c:pt>
                <c:pt idx="293">
                  <c:v>37.733022014011354</c:v>
                </c:pt>
                <c:pt idx="294">
                  <c:v>37.656299518673016</c:v>
                </c:pt>
                <c:pt idx="295">
                  <c:v>37.585379910720206</c:v>
                </c:pt>
                <c:pt idx="296">
                  <c:v>37.519516966196335</c:v>
                </c:pt>
                <c:pt idx="297">
                  <c:v>37.457468988844063</c:v>
                </c:pt>
                <c:pt idx="298">
                  <c:v>37.398487106381268</c:v>
                </c:pt>
                <c:pt idx="299">
                  <c:v>37.342508908692572</c:v>
                </c:pt>
                <c:pt idx="300">
                  <c:v>37.289713113460984</c:v>
                </c:pt>
                <c:pt idx="301">
                  <c:v>37.240266016472617</c:v>
                </c:pt>
                <c:pt idx="302">
                  <c:v>37.193958140690647</c:v>
                </c:pt>
                <c:pt idx="303">
                  <c:v>37.149867511823871</c:v>
                </c:pt>
                <c:pt idx="304">
                  <c:v>37.106672595097493</c:v>
                </c:pt>
                <c:pt idx="305">
                  <c:v>37.063534118781945</c:v>
                </c:pt>
                <c:pt idx="306">
                  <c:v>37.02021731800432</c:v>
                </c:pt>
                <c:pt idx="307">
                  <c:v>36.976793775017569</c:v>
                </c:pt>
                <c:pt idx="308">
                  <c:v>36.933433246330203</c:v>
                </c:pt>
                <c:pt idx="309">
                  <c:v>36.889920912417722</c:v>
                </c:pt>
                <c:pt idx="310">
                  <c:v>36.845309102175598</c:v>
                </c:pt>
                <c:pt idx="311">
                  <c:v>36.798347484184987</c:v>
                </c:pt>
                <c:pt idx="312">
                  <c:v>36.74820952442753</c:v>
                </c:pt>
                <c:pt idx="313">
                  <c:v>36.694607164590209</c:v>
                </c:pt>
                <c:pt idx="314">
                  <c:v>36.637638422052731</c:v>
                </c:pt>
                <c:pt idx="315">
                  <c:v>36.577624486011544</c:v>
                </c:pt>
                <c:pt idx="316">
                  <c:v>36.514498535951347</c:v>
                </c:pt>
                <c:pt idx="317">
                  <c:v>36.447452974338091</c:v>
                </c:pt>
                <c:pt idx="318">
                  <c:v>36.375445857596993</c:v>
                </c:pt>
                <c:pt idx="319">
                  <c:v>36.297778824603014</c:v>
                </c:pt>
                <c:pt idx="320">
                  <c:v>36.214229113605292</c:v>
                </c:pt>
                <c:pt idx="321">
                  <c:v>36.125027109157081</c:v>
                </c:pt>
                <c:pt idx="322">
                  <c:v>36.030749500842212</c:v>
                </c:pt>
                <c:pt idx="323">
                  <c:v>35.93159497661577</c:v>
                </c:pt>
                <c:pt idx="324">
                  <c:v>35.827015735941586</c:v>
                </c:pt>
                <c:pt idx="325">
                  <c:v>35.71625821928442</c:v>
                </c:pt>
                <c:pt idx="326">
                  <c:v>35.598823349235801</c:v>
                </c:pt>
                <c:pt idx="327">
                  <c:v>35.474621666056372</c:v>
                </c:pt>
                <c:pt idx="328">
                  <c:v>35.344057885703975</c:v>
                </c:pt>
                <c:pt idx="329">
                  <c:v>35.192560114840475</c:v>
                </c:pt>
                <c:pt idx="330">
                  <c:v>35.034869088528097</c:v>
                </c:pt>
                <c:pt idx="331">
                  <c:v>34.870565674446013</c:v>
                </c:pt>
                <c:pt idx="332">
                  <c:v>34.699052899444993</c:v>
                </c:pt>
                <c:pt idx="333">
                  <c:v>34.520080558929259</c:v>
                </c:pt>
                <c:pt idx="334">
                  <c:v>34.334031274859242</c:v>
                </c:pt>
                <c:pt idx="335">
                  <c:v>34.14214596598854</c:v>
                </c:pt>
                <c:pt idx="336">
                  <c:v>33.945662944800333</c:v>
                </c:pt>
                <c:pt idx="337">
                  <c:v>33.744747870295448</c:v>
                </c:pt>
                <c:pt idx="338">
                  <c:v>33.539088942680586</c:v>
                </c:pt>
                <c:pt idx="339">
                  <c:v>33.328470027779602</c:v>
                </c:pt>
                <c:pt idx="340">
                  <c:v>33.113147200713833</c:v>
                </c:pt>
                <c:pt idx="341">
                  <c:v>32.894253157848595</c:v>
                </c:pt>
                <c:pt idx="342">
                  <c:v>32.6733625351999</c:v>
                </c:pt>
                <c:pt idx="343">
                  <c:v>32.451165018509649</c:v>
                </c:pt>
                <c:pt idx="344">
                  <c:v>32.227618988467363</c:v>
                </c:pt>
                <c:pt idx="345">
                  <c:v>32.00251893995155</c:v>
                </c:pt>
                <c:pt idx="346">
                  <c:v>31.775919263616505</c:v>
                </c:pt>
                <c:pt idx="347">
                  <c:v>31.548695990616956</c:v>
                </c:pt>
                <c:pt idx="348">
                  <c:v>31.32244720646991</c:v>
                </c:pt>
                <c:pt idx="349">
                  <c:v>31.098217596467777</c:v>
                </c:pt>
                <c:pt idx="350">
                  <c:v>30.87619217361005</c:v>
                </c:pt>
                <c:pt idx="351">
                  <c:v>30.656151942999596</c:v>
                </c:pt>
                <c:pt idx="352">
                  <c:v>30.437884468157986</c:v>
                </c:pt>
                <c:pt idx="353">
                  <c:v>30.244576541636686</c:v>
                </c:pt>
                <c:pt idx="354">
                  <c:v>29.840505</c:v>
                </c:pt>
                <c:pt idx="355">
                  <c:v>29.661276999999998</c:v>
                </c:pt>
                <c:pt idx="356">
                  <c:v>29.485996</c:v>
                </c:pt>
                <c:pt idx="357">
                  <c:v>29.314646</c:v>
                </c:pt>
                <c:pt idx="358">
                  <c:v>29.146953</c:v>
                </c:pt>
                <c:pt idx="359">
                  <c:v>28.982596999999998</c:v>
                </c:pt>
                <c:pt idx="360">
                  <c:v>28.821667999999999</c:v>
                </c:pt>
                <c:pt idx="361">
                  <c:v>28.664809999999999</c:v>
                </c:pt>
                <c:pt idx="362">
                  <c:v>28.512764000000001</c:v>
                </c:pt>
                <c:pt idx="363">
                  <c:v>28.365935</c:v>
                </c:pt>
                <c:pt idx="364">
                  <c:v>28.224340000000002</c:v>
                </c:pt>
                <c:pt idx="365">
                  <c:v>28.08766</c:v>
                </c:pt>
                <c:pt idx="366">
                  <c:v>27.955344</c:v>
                </c:pt>
                <c:pt idx="367">
                  <c:v>27.827161</c:v>
                </c:pt>
                <c:pt idx="368">
                  <c:v>27.703451999999999</c:v>
                </c:pt>
                <c:pt idx="369">
                  <c:v>27.584793000000001</c:v>
                </c:pt>
                <c:pt idx="370">
                  <c:v>27.471558999999999</c:v>
                </c:pt>
                <c:pt idx="371">
                  <c:v>27.363793000000001</c:v>
                </c:pt>
                <c:pt idx="372">
                  <c:v>27.261168000000001</c:v>
                </c:pt>
                <c:pt idx="373">
                  <c:v>27.162972</c:v>
                </c:pt>
                <c:pt idx="374">
                  <c:v>27.068615000000001</c:v>
                </c:pt>
                <c:pt idx="375">
                  <c:v>26.978135999999999</c:v>
                </c:pt>
                <c:pt idx="376">
                  <c:v>26.891870999999998</c:v>
                </c:pt>
                <c:pt idx="377">
                  <c:v>26.810120999999999</c:v>
                </c:pt>
                <c:pt idx="378">
                  <c:v>26.732934</c:v>
                </c:pt>
                <c:pt idx="379">
                  <c:v>26.660005999999999</c:v>
                </c:pt>
                <c:pt idx="380">
                  <c:v>26.590568000000001</c:v>
                </c:pt>
                <c:pt idx="381">
                  <c:v>26.523733</c:v>
                </c:pt>
                <c:pt idx="382">
                  <c:v>26.459181000000001</c:v>
                </c:pt>
                <c:pt idx="383">
                  <c:v>26.397034000000001</c:v>
                </c:pt>
                <c:pt idx="384">
                  <c:v>26.337472000000002</c:v>
                </c:pt>
                <c:pt idx="385">
                  <c:v>26.280550999999999</c:v>
                </c:pt>
                <c:pt idx="386">
                  <c:v>26.226039</c:v>
                </c:pt>
                <c:pt idx="387">
                  <c:v>26.173216</c:v>
                </c:pt>
                <c:pt idx="388">
                  <c:v>26.121034999999999</c:v>
                </c:pt>
                <c:pt idx="389">
                  <c:v>26.068864000000001</c:v>
                </c:pt>
                <c:pt idx="390">
                  <c:v>26.016604999999998</c:v>
                </c:pt>
                <c:pt idx="391">
                  <c:v>25.964345999999999</c:v>
                </c:pt>
              </c:numCache>
            </c:numRef>
          </c:xVal>
          <c:yVal>
            <c:numRef>
              <c:f>Sheet1!$AX$4:$AX$395</c:f>
              <c:numCache>
                <c:formatCode>0.00000000</c:formatCode>
                <c:ptCount val="392"/>
                <c:pt idx="0">
                  <c:v>20.648002070162271</c:v>
                </c:pt>
                <c:pt idx="1">
                  <c:v>20.636241064488779</c:v>
                </c:pt>
                <c:pt idx="2">
                  <c:v>20.622251384821695</c:v>
                </c:pt>
                <c:pt idx="3">
                  <c:v>20.97413190339384</c:v>
                </c:pt>
                <c:pt idx="4">
                  <c:v>21.496403444783919</c:v>
                </c:pt>
                <c:pt idx="5">
                  <c:v>21.485746096808892</c:v>
                </c:pt>
                <c:pt idx="6">
                  <c:v>21.474759918151236</c:v>
                </c:pt>
                <c:pt idx="7">
                  <c:v>21.970186471199415</c:v>
                </c:pt>
                <c:pt idx="8">
                  <c:v>22.373444884597987</c:v>
                </c:pt>
                <c:pt idx="9">
                  <c:v>22.369106469529594</c:v>
                </c:pt>
                <c:pt idx="10">
                  <c:v>22.379179403784889</c:v>
                </c:pt>
                <c:pt idx="11">
                  <c:v>23.258592048432227</c:v>
                </c:pt>
                <c:pt idx="12">
                  <c:v>23.262235084256655</c:v>
                </c:pt>
                <c:pt idx="13">
                  <c:v>23.287808927478316</c:v>
                </c:pt>
                <c:pt idx="14">
                  <c:v>24.16401750339751</c:v>
                </c:pt>
                <c:pt idx="15">
                  <c:v>24.170696183655465</c:v>
                </c:pt>
                <c:pt idx="16">
                  <c:v>24.206182099188347</c:v>
                </c:pt>
                <c:pt idx="17">
                  <c:v>25.085526989579503</c:v>
                </c:pt>
                <c:pt idx="18">
                  <c:v>25.097694333516085</c:v>
                </c:pt>
                <c:pt idx="19">
                  <c:v>25.634348763347184</c:v>
                </c:pt>
                <c:pt idx="20">
                  <c:v>26.024134719135308</c:v>
                </c:pt>
                <c:pt idx="21">
                  <c:v>26.03886382838386</c:v>
                </c:pt>
                <c:pt idx="22">
                  <c:v>26.304659143908971</c:v>
                </c:pt>
                <c:pt idx="23">
                  <c:v>26.967829194840338</c:v>
                </c:pt>
                <c:pt idx="24">
                  <c:v>26.990188853863977</c:v>
                </c:pt>
                <c:pt idx="25">
                  <c:v>27.064182065427428</c:v>
                </c:pt>
                <c:pt idx="26">
                  <c:v>27.939306696923541</c:v>
                </c:pt>
                <c:pt idx="27">
                  <c:v>27.96651796064954</c:v>
                </c:pt>
                <c:pt idx="28">
                  <c:v>27.996000494521113</c:v>
                </c:pt>
                <c:pt idx="29">
                  <c:v>28.914281149622127</c:v>
                </c:pt>
                <c:pt idx="30">
                  <c:v>28.95557898674096</c:v>
                </c:pt>
                <c:pt idx="31">
                  <c:v>28.984555960162783</c:v>
                </c:pt>
                <c:pt idx="32">
                  <c:v>29.07804687685201</c:v>
                </c:pt>
                <c:pt idx="33">
                  <c:v>29.937669356237897</c:v>
                </c:pt>
                <c:pt idx="34">
                  <c:v>29.985928042904874</c:v>
                </c:pt>
                <c:pt idx="35">
                  <c:v>30.013582623617619</c:v>
                </c:pt>
                <c:pt idx="36">
                  <c:v>30.041314268385946</c:v>
                </c:pt>
                <c:pt idx="37">
                  <c:v>30.086461443491508</c:v>
                </c:pt>
                <c:pt idx="38">
                  <c:v>30.327812134578565</c:v>
                </c:pt>
                <c:pt idx="39">
                  <c:v>30.864211233709423</c:v>
                </c:pt>
                <c:pt idx="40">
                  <c:v>31.043986823674992</c:v>
                </c:pt>
                <c:pt idx="41">
                  <c:v>31.088789985142601</c:v>
                </c:pt>
                <c:pt idx="42">
                  <c:v>31.113008708945223</c:v>
                </c:pt>
                <c:pt idx="43">
                  <c:v>31.13427232025191</c:v>
                </c:pt>
                <c:pt idx="44">
                  <c:v>31.151997958037317</c:v>
                </c:pt>
                <c:pt idx="45">
                  <c:v>31.170777515196502</c:v>
                </c:pt>
                <c:pt idx="46">
                  <c:v>31.186403705044654</c:v>
                </c:pt>
                <c:pt idx="47">
                  <c:v>31.197690457276838</c:v>
                </c:pt>
                <c:pt idx="48">
                  <c:v>31.207989013893012</c:v>
                </c:pt>
                <c:pt idx="49">
                  <c:v>31.218517723489441</c:v>
                </c:pt>
                <c:pt idx="50">
                  <c:v>31.220818030635094</c:v>
                </c:pt>
                <c:pt idx="51">
                  <c:v>31.223896716044766</c:v>
                </c:pt>
                <c:pt idx="52">
                  <c:v>31.22579363377746</c:v>
                </c:pt>
                <c:pt idx="53">
                  <c:v>31.223378144038083</c:v>
                </c:pt>
                <c:pt idx="54">
                  <c:v>31.220904649524936</c:v>
                </c:pt>
                <c:pt idx="55">
                  <c:v>31.219471697038021</c:v>
                </c:pt>
                <c:pt idx="56">
                  <c:v>31.218465269375251</c:v>
                </c:pt>
                <c:pt idx="57">
                  <c:v>31.253015845194273</c:v>
                </c:pt>
                <c:pt idx="58">
                  <c:v>31.318404557930563</c:v>
                </c:pt>
                <c:pt idx="59">
                  <c:v>31.465842326000892</c:v>
                </c:pt>
                <c:pt idx="60">
                  <c:v>31.73203848022478</c:v>
                </c:pt>
                <c:pt idx="61">
                  <c:v>31.896190405697638</c:v>
                </c:pt>
                <c:pt idx="62">
                  <c:v>32.013720691993981</c:v>
                </c:pt>
                <c:pt idx="63">
                  <c:v>32.018695808714092</c:v>
                </c:pt>
                <c:pt idx="64">
                  <c:v>32.004948508055236</c:v>
                </c:pt>
                <c:pt idx="65">
                  <c:v>31.981854404009479</c:v>
                </c:pt>
                <c:pt idx="66">
                  <c:v>31.959629300836792</c:v>
                </c:pt>
                <c:pt idx="67">
                  <c:v>31.93669558798716</c:v>
                </c:pt>
                <c:pt idx="68">
                  <c:v>31.911485891015644</c:v>
                </c:pt>
                <c:pt idx="69">
                  <c:v>31.886288471570047</c:v>
                </c:pt>
                <c:pt idx="70">
                  <c:v>31.858904833412414</c:v>
                </c:pt>
                <c:pt idx="71">
                  <c:v>31.833972482698535</c:v>
                </c:pt>
                <c:pt idx="72">
                  <c:v>31.807164179145047</c:v>
                </c:pt>
                <c:pt idx="73">
                  <c:v>31.780556733838587</c:v>
                </c:pt>
                <c:pt idx="74">
                  <c:v>31.757709475741446</c:v>
                </c:pt>
                <c:pt idx="75">
                  <c:v>31.760452187641793</c:v>
                </c:pt>
                <c:pt idx="76">
                  <c:v>31.800345828896468</c:v>
                </c:pt>
                <c:pt idx="77">
                  <c:v>31.916719163357339</c:v>
                </c:pt>
                <c:pt idx="78">
                  <c:v>32.322476662353168</c:v>
                </c:pt>
                <c:pt idx="79">
                  <c:v>32.527155300459491</c:v>
                </c:pt>
                <c:pt idx="80">
                  <c:v>32.515907305534853</c:v>
                </c:pt>
                <c:pt idx="81">
                  <c:v>32.496939258959962</c:v>
                </c:pt>
                <c:pt idx="82">
                  <c:v>32.47589487398016</c:v>
                </c:pt>
                <c:pt idx="83">
                  <c:v>32.457337981711504</c:v>
                </c:pt>
                <c:pt idx="84">
                  <c:v>32.44053224651794</c:v>
                </c:pt>
                <c:pt idx="85">
                  <c:v>32.42431202210733</c:v>
                </c:pt>
                <c:pt idx="86">
                  <c:v>32.411303417302683</c:v>
                </c:pt>
                <c:pt idx="87">
                  <c:v>32.397578225608527</c:v>
                </c:pt>
                <c:pt idx="88">
                  <c:v>32.387217647521169</c:v>
                </c:pt>
                <c:pt idx="89">
                  <c:v>32.379226526414293</c:v>
                </c:pt>
                <c:pt idx="90">
                  <c:v>32.38103164118322</c:v>
                </c:pt>
                <c:pt idx="91">
                  <c:v>32.421963334590572</c:v>
                </c:pt>
                <c:pt idx="92">
                  <c:v>32.594556899607298</c:v>
                </c:pt>
                <c:pt idx="93">
                  <c:v>32.758895093801058</c:v>
                </c:pt>
                <c:pt idx="94">
                  <c:v>33.091410313540422</c:v>
                </c:pt>
                <c:pt idx="95">
                  <c:v>33.20867599957684</c:v>
                </c:pt>
                <c:pt idx="96">
                  <c:v>33.271222250122243</c:v>
                </c:pt>
                <c:pt idx="97">
                  <c:v>33.285938472267858</c:v>
                </c:pt>
                <c:pt idx="139">
                  <c:v>34.862332377620611</c:v>
                </c:pt>
                <c:pt idx="140">
                  <c:v>34.860439120221081</c:v>
                </c:pt>
                <c:pt idx="141">
                  <c:v>35.006546461425501</c:v>
                </c:pt>
                <c:pt idx="142">
                  <c:v>35.226777375274573</c:v>
                </c:pt>
                <c:pt idx="143">
                  <c:v>35.489487203308961</c:v>
                </c:pt>
                <c:pt idx="144">
                  <c:v>35.629325641143524</c:v>
                </c:pt>
                <c:pt idx="145">
                  <c:v>35.632338306297406</c:v>
                </c:pt>
                <c:pt idx="146">
                  <c:v>35.611913398491659</c:v>
                </c:pt>
                <c:pt idx="147">
                  <c:v>35.583433647236689</c:v>
                </c:pt>
                <c:pt idx="148">
                  <c:v>35.558682043006691</c:v>
                </c:pt>
                <c:pt idx="149">
                  <c:v>35.528994127244793</c:v>
                </c:pt>
                <c:pt idx="150">
                  <c:v>35.500760491475347</c:v>
                </c:pt>
                <c:pt idx="151">
                  <c:v>35.471593495506319</c:v>
                </c:pt>
                <c:pt idx="152">
                  <c:v>35.441244630477314</c:v>
                </c:pt>
                <c:pt idx="153">
                  <c:v>35.412433472322107</c:v>
                </c:pt>
                <c:pt idx="154">
                  <c:v>35.385758624004609</c:v>
                </c:pt>
                <c:pt idx="155">
                  <c:v>35.417430866616897</c:v>
                </c:pt>
                <c:pt idx="156">
                  <c:v>35.548209909211501</c:v>
                </c:pt>
                <c:pt idx="157">
                  <c:v>35.962039141497819</c:v>
                </c:pt>
                <c:pt idx="158">
                  <c:v>36.154521328481373</c:v>
                </c:pt>
                <c:pt idx="159">
                  <c:v>36.162296380880335</c:v>
                </c:pt>
                <c:pt idx="160">
                  <c:v>36.138209331626761</c:v>
                </c:pt>
                <c:pt idx="161">
                  <c:v>36.119457593636959</c:v>
                </c:pt>
                <c:pt idx="162">
                  <c:v>36.098764751677379</c:v>
                </c:pt>
                <c:pt idx="163">
                  <c:v>36.080687864167743</c:v>
                </c:pt>
                <c:pt idx="164">
                  <c:v>36.064487394899473</c:v>
                </c:pt>
                <c:pt idx="165">
                  <c:v>36.049203900634481</c:v>
                </c:pt>
                <c:pt idx="166">
                  <c:v>36.040618082599366</c:v>
                </c:pt>
                <c:pt idx="167">
                  <c:v>36.181985661124422</c:v>
                </c:pt>
                <c:pt idx="168">
                  <c:v>36.632414968115832</c:v>
                </c:pt>
                <c:pt idx="169">
                  <c:v>36.902180606913497</c:v>
                </c:pt>
                <c:pt idx="170">
                  <c:v>36.910903798248306</c:v>
                </c:pt>
                <c:pt idx="171">
                  <c:v>36.91188476856636</c:v>
                </c:pt>
                <c:pt idx="172">
                  <c:v>36.913450023084408</c:v>
                </c:pt>
                <c:pt idx="173">
                  <c:v>36.919325855310007</c:v>
                </c:pt>
                <c:pt idx="174">
                  <c:v>36.925756351591779</c:v>
                </c:pt>
                <c:pt idx="175">
                  <c:v>36.93500680484626</c:v>
                </c:pt>
                <c:pt idx="176">
                  <c:v>36.948894100815707</c:v>
                </c:pt>
                <c:pt idx="177">
                  <c:v>36.986962833311409</c:v>
                </c:pt>
                <c:pt idx="178">
                  <c:v>37.290069348344495</c:v>
                </c:pt>
                <c:pt idx="179">
                  <c:v>37.84570774621735</c:v>
                </c:pt>
                <c:pt idx="180">
                  <c:v>37.921038314685752</c:v>
                </c:pt>
                <c:pt idx="181">
                  <c:v>37.957294104058882</c:v>
                </c:pt>
                <c:pt idx="182">
                  <c:v>37.982785431491443</c:v>
                </c:pt>
                <c:pt idx="183">
                  <c:v>38.014565044278434</c:v>
                </c:pt>
                <c:pt idx="184">
                  <c:v>38.046320247465147</c:v>
                </c:pt>
                <c:pt idx="185">
                  <c:v>38.077767847705573</c:v>
                </c:pt>
                <c:pt idx="186">
                  <c:v>38.11172178239714</c:v>
                </c:pt>
                <c:pt idx="187">
                  <c:v>38.148014317293828</c:v>
                </c:pt>
                <c:pt idx="188">
                  <c:v>38.182435413286363</c:v>
                </c:pt>
                <c:pt idx="189">
                  <c:v>38.220064633879659</c:v>
                </c:pt>
                <c:pt idx="190">
                  <c:v>38.25772199700792</c:v>
                </c:pt>
                <c:pt idx="191">
                  <c:v>38.295401748680973</c:v>
                </c:pt>
                <c:pt idx="192">
                  <c:v>38.361174044072889</c:v>
                </c:pt>
                <c:pt idx="193">
                  <c:v>38.403631233803836</c:v>
                </c:pt>
                <c:pt idx="194">
                  <c:v>38.463672046045836</c:v>
                </c:pt>
                <c:pt idx="195">
                  <c:v>38.677724485963914</c:v>
                </c:pt>
                <c:pt idx="196">
                  <c:v>38.795949537534185</c:v>
                </c:pt>
                <c:pt idx="197">
                  <c:v>38.990027682921252</c:v>
                </c:pt>
                <c:pt idx="198">
                  <c:v>39.005208084070595</c:v>
                </c:pt>
                <c:pt idx="199">
                  <c:v>39.251720085573815</c:v>
                </c:pt>
                <c:pt idx="200">
                  <c:v>39.364569253527819</c:v>
                </c:pt>
                <c:pt idx="201">
                  <c:v>39.437504503378776</c:v>
                </c:pt>
                <c:pt idx="202">
                  <c:v>39.504698214167796</c:v>
                </c:pt>
                <c:pt idx="203">
                  <c:v>39.549695633527961</c:v>
                </c:pt>
                <c:pt idx="204">
                  <c:v>39.566651519489973</c:v>
                </c:pt>
                <c:pt idx="205">
                  <c:v>39.582321981664215</c:v>
                </c:pt>
                <c:pt idx="206">
                  <c:v>39.588986346175069</c:v>
                </c:pt>
                <c:pt idx="207">
                  <c:v>39.594332423013611</c:v>
                </c:pt>
                <c:pt idx="208">
                  <c:v>39.599092226777159</c:v>
                </c:pt>
                <c:pt idx="209">
                  <c:v>39.600334407048081</c:v>
                </c:pt>
                <c:pt idx="210">
                  <c:v>39.596797166016025</c:v>
                </c:pt>
                <c:pt idx="211">
                  <c:v>39.59211892225229</c:v>
                </c:pt>
                <c:pt idx="212">
                  <c:v>39.583281033204585</c:v>
                </c:pt>
                <c:pt idx="213">
                  <c:v>39.572079171478791</c:v>
                </c:pt>
                <c:pt idx="214">
                  <c:v>39.561696119099601</c:v>
                </c:pt>
                <c:pt idx="215">
                  <c:v>39.54531196606127</c:v>
                </c:pt>
                <c:pt idx="216">
                  <c:v>39.527159683281177</c:v>
                </c:pt>
                <c:pt idx="217">
                  <c:v>39.508630085426553</c:v>
                </c:pt>
                <c:pt idx="218">
                  <c:v>39.486858085142494</c:v>
                </c:pt>
                <c:pt idx="219">
                  <c:v>39.485583853760446</c:v>
                </c:pt>
                <c:pt idx="220">
                  <c:v>39.534334546679645</c:v>
                </c:pt>
                <c:pt idx="221">
                  <c:v>39.82531885739062</c:v>
                </c:pt>
                <c:pt idx="222">
                  <c:v>40.097829837252092</c:v>
                </c:pt>
                <c:pt idx="223">
                  <c:v>40.242700263295411</c:v>
                </c:pt>
                <c:pt idx="224">
                  <c:v>40.237027887927816</c:v>
                </c:pt>
                <c:pt idx="225">
                  <c:v>40.21058660427471</c:v>
                </c:pt>
                <c:pt idx="226">
                  <c:v>40.178345131090857</c:v>
                </c:pt>
                <c:pt idx="227">
                  <c:v>40.164563554941459</c:v>
                </c:pt>
                <c:pt idx="228">
                  <c:v>40.113285853115734</c:v>
                </c:pt>
                <c:pt idx="229">
                  <c:v>40.081625098099309</c:v>
                </c:pt>
                <c:pt idx="230">
                  <c:v>40.045530900131659</c:v>
                </c:pt>
                <c:pt idx="231">
                  <c:v>40.012896939541669</c:v>
                </c:pt>
                <c:pt idx="232">
                  <c:v>39.981346985912502</c:v>
                </c:pt>
                <c:pt idx="233">
                  <c:v>39.951387205153765</c:v>
                </c:pt>
                <c:pt idx="234">
                  <c:v>39.943385175742655</c:v>
                </c:pt>
                <c:pt idx="235">
                  <c:v>40.272786725101653</c:v>
                </c:pt>
                <c:pt idx="236">
                  <c:v>40.566697336825527</c:v>
                </c:pt>
                <c:pt idx="237">
                  <c:v>40.723287229255035</c:v>
                </c:pt>
                <c:pt idx="238">
                  <c:v>40.697812223700424</c:v>
                </c:pt>
                <c:pt idx="239">
                  <c:v>40.68539378274177</c:v>
                </c:pt>
                <c:pt idx="240">
                  <c:v>40.667513800917028</c:v>
                </c:pt>
                <c:pt idx="241">
                  <c:v>40.643697220329898</c:v>
                </c:pt>
                <c:pt idx="242">
                  <c:v>40.624084404535431</c:v>
                </c:pt>
                <c:pt idx="243">
                  <c:v>40.609360401857053</c:v>
                </c:pt>
                <c:pt idx="244">
                  <c:v>40.594598602818174</c:v>
                </c:pt>
                <c:pt idx="245">
                  <c:v>40.584631401356255</c:v>
                </c:pt>
                <c:pt idx="246">
                  <c:v>40.57375273961889</c:v>
                </c:pt>
                <c:pt idx="247">
                  <c:v>40.566864174534714</c:v>
                </c:pt>
                <c:pt idx="248">
                  <c:v>40.564207124174899</c:v>
                </c:pt>
                <c:pt idx="249">
                  <c:v>40.59096739933949</c:v>
                </c:pt>
                <c:pt idx="250">
                  <c:v>40.76055117845619</c:v>
                </c:pt>
                <c:pt idx="251">
                  <c:v>41.079418495428484</c:v>
                </c:pt>
                <c:pt idx="252">
                  <c:v>41.396537482880547</c:v>
                </c:pt>
                <c:pt idx="253">
                  <c:v>41.444373945904871</c:v>
                </c:pt>
                <c:pt idx="254">
                  <c:v>41.48962919769599</c:v>
                </c:pt>
                <c:pt idx="255">
                  <c:v>41.511156298346492</c:v>
                </c:pt>
                <c:pt idx="256">
                  <c:v>41.530069969691844</c:v>
                </c:pt>
                <c:pt idx="257">
                  <c:v>41.55472555254417</c:v>
                </c:pt>
                <c:pt idx="258">
                  <c:v>41.577488854079292</c:v>
                </c:pt>
                <c:pt idx="259">
                  <c:v>41.6064841147004</c:v>
                </c:pt>
                <c:pt idx="260">
                  <c:v>41.633916650945324</c:v>
                </c:pt>
                <c:pt idx="261">
                  <c:v>41.666741645169431</c:v>
                </c:pt>
                <c:pt idx="262">
                  <c:v>41.70017320490598</c:v>
                </c:pt>
                <c:pt idx="263">
                  <c:v>41.733030199178138</c:v>
                </c:pt>
                <c:pt idx="264">
                  <c:v>41.772620806830624</c:v>
                </c:pt>
                <c:pt idx="265">
                  <c:v>41.809343910037448</c:v>
                </c:pt>
                <c:pt idx="266">
                  <c:v>41.850558211865696</c:v>
                </c:pt>
                <c:pt idx="267">
                  <c:v>41.888074416741411</c:v>
                </c:pt>
                <c:pt idx="268">
                  <c:v>41.926470091654956</c:v>
                </c:pt>
                <c:pt idx="269">
                  <c:v>41.966264880998416</c:v>
                </c:pt>
                <c:pt idx="270">
                  <c:v>42.005411740653386</c:v>
                </c:pt>
                <c:pt idx="271">
                  <c:v>42.047519804515098</c:v>
                </c:pt>
                <c:pt idx="272">
                  <c:v>42.08142524868461</c:v>
                </c:pt>
                <c:pt idx="273">
                  <c:v>42.119912859591331</c:v>
                </c:pt>
                <c:pt idx="274">
                  <c:v>42.156073605131752</c:v>
                </c:pt>
                <c:pt idx="275">
                  <c:v>42.191716534985346</c:v>
                </c:pt>
                <c:pt idx="276">
                  <c:v>42.222958061084213</c:v>
                </c:pt>
                <c:pt idx="277">
                  <c:v>42.255969148799757</c:v>
                </c:pt>
                <c:pt idx="278">
                  <c:v>42.279183556848899</c:v>
                </c:pt>
                <c:pt idx="279">
                  <c:v>42.308117628017392</c:v>
                </c:pt>
                <c:pt idx="280">
                  <c:v>42.334299253884339</c:v>
                </c:pt>
                <c:pt idx="281">
                  <c:v>42.351907283071675</c:v>
                </c:pt>
                <c:pt idx="282">
                  <c:v>42.368022330639349</c:v>
                </c:pt>
                <c:pt idx="283">
                  <c:v>42.418312989497771</c:v>
                </c:pt>
                <c:pt idx="284">
                  <c:v>42.464493296250524</c:v>
                </c:pt>
                <c:pt idx="285">
                  <c:v>42.663042234757654</c:v>
                </c:pt>
                <c:pt idx="286">
                  <c:v>42.960460241367819</c:v>
                </c:pt>
                <c:pt idx="287">
                  <c:v>43.105454944094198</c:v>
                </c:pt>
                <c:pt idx="288">
                  <c:v>43.279887250339833</c:v>
                </c:pt>
                <c:pt idx="289">
                  <c:v>43.317986286810942</c:v>
                </c:pt>
                <c:pt idx="290">
                  <c:v>43.311492547830916</c:v>
                </c:pt>
                <c:pt idx="291">
                  <c:v>43.299434595047103</c:v>
                </c:pt>
                <c:pt idx="292">
                  <c:v>43.285717467352129</c:v>
                </c:pt>
                <c:pt idx="293">
                  <c:v>43.270539795159443</c:v>
                </c:pt>
                <c:pt idx="294">
                  <c:v>43.254454655149992</c:v>
                </c:pt>
                <c:pt idx="295">
                  <c:v>43.233052179142256</c:v>
                </c:pt>
                <c:pt idx="296">
                  <c:v>43.208740642028275</c:v>
                </c:pt>
                <c:pt idx="297">
                  <c:v>43.185204750043475</c:v>
                </c:pt>
                <c:pt idx="298">
                  <c:v>43.15619673952628</c:v>
                </c:pt>
                <c:pt idx="305">
                  <c:v>43.84217919933981</c:v>
                </c:pt>
                <c:pt idx="306">
                  <c:v>43.809223073094394</c:v>
                </c:pt>
                <c:pt idx="307">
                  <c:v>43.773940219583167</c:v>
                </c:pt>
                <c:pt idx="308">
                  <c:v>43.734645880196112</c:v>
                </c:pt>
                <c:pt idx="309">
                  <c:v>43.698792440577606</c:v>
                </c:pt>
                <c:pt idx="310">
                  <c:v>43.662640857365865</c:v>
                </c:pt>
                <c:pt idx="311">
                  <c:v>43.630971859036485</c:v>
                </c:pt>
                <c:pt idx="312">
                  <c:v>43.599760359629293</c:v>
                </c:pt>
                <c:pt idx="313">
                  <c:v>43.60939581296946</c:v>
                </c:pt>
                <c:pt idx="314">
                  <c:v>43.886272731185578</c:v>
                </c:pt>
                <c:pt idx="315">
                  <c:v>44.078482147118208</c:v>
                </c:pt>
                <c:pt idx="316">
                  <c:v>44.345255952652089</c:v>
                </c:pt>
                <c:pt idx="317">
                  <c:v>44.337648375649763</c:v>
                </c:pt>
                <c:pt idx="318">
                  <c:v>44.321800424006128</c:v>
                </c:pt>
                <c:pt idx="319">
                  <c:v>44.29675511850089</c:v>
                </c:pt>
                <c:pt idx="320">
                  <c:v>44.277227429976683</c:v>
                </c:pt>
                <c:pt idx="321">
                  <c:v>44.260081455641313</c:v>
                </c:pt>
                <c:pt idx="322">
                  <c:v>44.243525568093027</c:v>
                </c:pt>
                <c:pt idx="323">
                  <c:v>44.227373947185683</c:v>
                </c:pt>
                <c:pt idx="324">
                  <c:v>44.218976999828826</c:v>
                </c:pt>
                <c:pt idx="325">
                  <c:v>44.210153746188283</c:v>
                </c:pt>
                <c:pt idx="326">
                  <c:v>44.206266035983347</c:v>
                </c:pt>
                <c:pt idx="327">
                  <c:v>44.204869986191007</c:v>
                </c:pt>
                <c:pt idx="328">
                  <c:v>44.219332985688908</c:v>
                </c:pt>
                <c:pt idx="329">
                  <c:v>44.362241660348154</c:v>
                </c:pt>
                <c:pt idx="330">
                  <c:v>44.541621623401063</c:v>
                </c:pt>
                <c:pt idx="331">
                  <c:v>44.995009379172771</c:v>
                </c:pt>
                <c:pt idx="332">
                  <c:v>45.096208938244146</c:v>
                </c:pt>
                <c:pt idx="333">
                  <c:v>45.146736050756274</c:v>
                </c:pt>
                <c:pt idx="334">
                  <c:v>45.175132722973267</c:v>
                </c:pt>
                <c:pt idx="335">
                  <c:v>45.197345803405987</c:v>
                </c:pt>
                <c:pt idx="336">
                  <c:v>45.226935050190306</c:v>
                </c:pt>
                <c:pt idx="337">
                  <c:v>45.257384351101479</c:v>
                </c:pt>
                <c:pt idx="338">
                  <c:v>45.286374156088712</c:v>
                </c:pt>
                <c:pt idx="339">
                  <c:v>45.321723769722176</c:v>
                </c:pt>
                <c:pt idx="340">
                  <c:v>45.358011407289567</c:v>
                </c:pt>
                <c:pt idx="341">
                  <c:v>45.397067978224307</c:v>
                </c:pt>
                <c:pt idx="342">
                  <c:v>45.43664579139601</c:v>
                </c:pt>
                <c:pt idx="343">
                  <c:v>45.477272898563946</c:v>
                </c:pt>
                <c:pt idx="344">
                  <c:v>45.522590866495911</c:v>
                </c:pt>
                <c:pt idx="345">
                  <c:v>45.565331573883917</c:v>
                </c:pt>
                <c:pt idx="346">
                  <c:v>45.607046904064518</c:v>
                </c:pt>
                <c:pt idx="347">
                  <c:v>45.648742494051149</c:v>
                </c:pt>
                <c:pt idx="348">
                  <c:v>45.692923462038408</c:v>
                </c:pt>
                <c:pt idx="349">
                  <c:v>45.73907717482961</c:v>
                </c:pt>
                <c:pt idx="350">
                  <c:v>45.849569032761309</c:v>
                </c:pt>
                <c:pt idx="351">
                  <c:v>45.951927899212585</c:v>
                </c:pt>
                <c:pt idx="352">
                  <c:v>46.222571482144524</c:v>
                </c:pt>
                <c:pt idx="353">
                  <c:v>46.473424531489741</c:v>
                </c:pt>
                <c:pt idx="354">
                  <c:v>46.723100403732786</c:v>
                </c:pt>
                <c:pt idx="355">
                  <c:v>46.844130537473362</c:v>
                </c:pt>
                <c:pt idx="356">
                  <c:v>46.884899188050291</c:v>
                </c:pt>
                <c:pt idx="357">
                  <c:v>46.915479038209831</c:v>
                </c:pt>
                <c:pt idx="358">
                  <c:v>46.937632748917046</c:v>
                </c:pt>
                <c:pt idx="359">
                  <c:v>46.964856362638542</c:v>
                </c:pt>
                <c:pt idx="360">
                  <c:v>46.987196814616993</c:v>
                </c:pt>
                <c:pt idx="361">
                  <c:v>47.004955888321049</c:v>
                </c:pt>
                <c:pt idx="362">
                  <c:v>47.021722163149235</c:v>
                </c:pt>
                <c:pt idx="363">
                  <c:v>47.03430498077622</c:v>
                </c:pt>
                <c:pt idx="364">
                  <c:v>47.045262436408279</c:v>
                </c:pt>
                <c:pt idx="365">
                  <c:v>47.073150427615779</c:v>
                </c:pt>
                <c:pt idx="366">
                  <c:v>47.157047055978595</c:v>
                </c:pt>
                <c:pt idx="367">
                  <c:v>47.384476703196874</c:v>
                </c:pt>
                <c:pt idx="368">
                  <c:v>47.909596876364333</c:v>
                </c:pt>
                <c:pt idx="369">
                  <c:v>47.976519586257403</c:v>
                </c:pt>
                <c:pt idx="370">
                  <c:v>47.97451784536792</c:v>
                </c:pt>
                <c:pt idx="371">
                  <c:v>47.966167931525305</c:v>
                </c:pt>
                <c:pt idx="372">
                  <c:v>47.954514938996127</c:v>
                </c:pt>
                <c:pt idx="373">
                  <c:v>47.939586665942677</c:v>
                </c:pt>
                <c:pt idx="374">
                  <c:v>47.92457160633537</c:v>
                </c:pt>
                <c:pt idx="375">
                  <c:v>47.905736432973242</c:v>
                </c:pt>
                <c:pt idx="376">
                  <c:v>47.889586972433612</c:v>
                </c:pt>
                <c:pt idx="377">
                  <c:v>47.953778129361716</c:v>
                </c:pt>
                <c:pt idx="378">
                  <c:v>48.519072887004334</c:v>
                </c:pt>
                <c:pt idx="379">
                  <c:v>48.705246205395113</c:v>
                </c:pt>
                <c:pt idx="380">
                  <c:v>48.68435530615951</c:v>
                </c:pt>
                <c:pt idx="381">
                  <c:v>48.660132438338138</c:v>
                </c:pt>
                <c:pt idx="382">
                  <c:v>48.62635435649748</c:v>
                </c:pt>
                <c:pt idx="383">
                  <c:v>48.590881675495964</c:v>
                </c:pt>
                <c:pt idx="384">
                  <c:v>48.553499945490181</c:v>
                </c:pt>
                <c:pt idx="385">
                  <c:v>48.514664324161771</c:v>
                </c:pt>
                <c:pt idx="386">
                  <c:v>48.491456901915882</c:v>
                </c:pt>
                <c:pt idx="387">
                  <c:v>48.493555835935126</c:v>
                </c:pt>
                <c:pt idx="388">
                  <c:v>49.187355309061239</c:v>
                </c:pt>
                <c:pt idx="389">
                  <c:v>49.267897497471246</c:v>
                </c:pt>
                <c:pt idx="390">
                  <c:v>49.224281822028253</c:v>
                </c:pt>
                <c:pt idx="391">
                  <c:v>49.191185590855902</c:v>
                </c:pt>
              </c:numCache>
            </c:numRef>
          </c:yVal>
          <c:smooth val="1"/>
        </c:ser>
        <c:ser>
          <c:idx val="5"/>
          <c:order val="5"/>
          <c:tx>
            <c:v>Unofficial Data - mirror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Sheet1!$AW$4:$AW$395</c:f>
              <c:numCache>
                <c:formatCode>General</c:formatCode>
                <c:ptCount val="392"/>
                <c:pt idx="0">
                  <c:v>-83.247258762424067</c:v>
                </c:pt>
                <c:pt idx="1">
                  <c:v>-83.181302748927791</c:v>
                </c:pt>
                <c:pt idx="2">
                  <c:v>-83.095630264937085</c:v>
                </c:pt>
                <c:pt idx="3">
                  <c:v>-82.988377303934968</c:v>
                </c:pt>
                <c:pt idx="4">
                  <c:v>-82.860867350070549</c:v>
                </c:pt>
                <c:pt idx="5">
                  <c:v>-82.715797122885235</c:v>
                </c:pt>
                <c:pt idx="6">
                  <c:v>-82.55517044767214</c:v>
                </c:pt>
                <c:pt idx="7">
                  <c:v>-82.379810525038479</c:v>
                </c:pt>
                <c:pt idx="8">
                  <c:v>-82.189228479032025</c:v>
                </c:pt>
                <c:pt idx="9">
                  <c:v>-81.981709237326683</c:v>
                </c:pt>
                <c:pt idx="10">
                  <c:v>-81.756137148478615</c:v>
                </c:pt>
                <c:pt idx="11">
                  <c:v>-81.514217422376774</c:v>
                </c:pt>
                <c:pt idx="12">
                  <c:v>-81.258885783323109</c:v>
                </c:pt>
                <c:pt idx="13">
                  <c:v>-80.992631823063761</c:v>
                </c:pt>
                <c:pt idx="14">
                  <c:v>-80.716987477705842</c:v>
                </c:pt>
                <c:pt idx="15">
                  <c:v>-80.432113955112968</c:v>
                </c:pt>
                <c:pt idx="16">
                  <c:v>-80.103310788579051</c:v>
                </c:pt>
                <c:pt idx="17">
                  <c:v>-79.760835418778782</c:v>
                </c:pt>
                <c:pt idx="18">
                  <c:v>-79.407290996661914</c:v>
                </c:pt>
                <c:pt idx="19">
                  <c:v>-79.046468013788967</c:v>
                </c:pt>
                <c:pt idx="20">
                  <c:v>-78.68157108017472</c:v>
                </c:pt>
                <c:pt idx="21">
                  <c:v>-78.314171712996696</c:v>
                </c:pt>
                <c:pt idx="22">
                  <c:v>-77.987166146541057</c:v>
                </c:pt>
                <c:pt idx="23">
                  <c:v>-77.723235923018109</c:v>
                </c:pt>
                <c:pt idx="24">
                  <c:v>-77.34559280768795</c:v>
                </c:pt>
                <c:pt idx="25">
                  <c:v>-76.966457066770374</c:v>
                </c:pt>
                <c:pt idx="26">
                  <c:v>-76.589190955835932</c:v>
                </c:pt>
                <c:pt idx="27">
                  <c:v>-76.216667116877147</c:v>
                </c:pt>
                <c:pt idx="28">
                  <c:v>-75.849742704152021</c:v>
                </c:pt>
                <c:pt idx="29">
                  <c:v>-75.487039681225738</c:v>
                </c:pt>
                <c:pt idx="30">
                  <c:v>-75.12769514552663</c:v>
                </c:pt>
                <c:pt idx="31">
                  <c:v>-74.773225418400315</c:v>
                </c:pt>
                <c:pt idx="32">
                  <c:v>-74.426420683644182</c:v>
                </c:pt>
                <c:pt idx="33">
                  <c:v>-74.090255624971405</c:v>
                </c:pt>
                <c:pt idx="34">
                  <c:v>-73.766156004654121</c:v>
                </c:pt>
                <c:pt idx="35">
                  <c:v>-73.452931145118129</c:v>
                </c:pt>
                <c:pt idx="36">
                  <c:v>-73.149094927914945</c:v>
                </c:pt>
                <c:pt idx="37">
                  <c:v>-72.855009768445186</c:v>
                </c:pt>
                <c:pt idx="38">
                  <c:v>-72.572591575925486</c:v>
                </c:pt>
                <c:pt idx="39">
                  <c:v>-72.304550404286701</c:v>
                </c:pt>
                <c:pt idx="40">
                  <c:v>-72.052743601817866</c:v>
                </c:pt>
                <c:pt idx="41">
                  <c:v>-71.816174740826057</c:v>
                </c:pt>
                <c:pt idx="42">
                  <c:v>-71.592887766374275</c:v>
                </c:pt>
                <c:pt idx="43">
                  <c:v>-71.382218949656831</c:v>
                </c:pt>
                <c:pt idx="44">
                  <c:v>-71.185060402691093</c:v>
                </c:pt>
                <c:pt idx="45">
                  <c:v>-71.003523789219471</c:v>
                </c:pt>
                <c:pt idx="46">
                  <c:v>-70.839666141229443</c:v>
                </c:pt>
                <c:pt idx="47">
                  <c:v>-70.692716771414581</c:v>
                </c:pt>
                <c:pt idx="48">
                  <c:v>-70.560305782349957</c:v>
                </c:pt>
                <c:pt idx="49">
                  <c:v>-70.440844187088345</c:v>
                </c:pt>
                <c:pt idx="50">
                  <c:v>-70.334127752703722</c:v>
                </c:pt>
                <c:pt idx="51">
                  <c:v>-70.241409277599331</c:v>
                </c:pt>
                <c:pt idx="52">
                  <c:v>-70.16461885610903</c:v>
                </c:pt>
                <c:pt idx="53">
                  <c:v>-70.108767360932049</c:v>
                </c:pt>
                <c:pt idx="54">
                  <c:v>-70.063444776090478</c:v>
                </c:pt>
                <c:pt idx="55">
                  <c:v>-70.02678041392106</c:v>
                </c:pt>
                <c:pt idx="56">
                  <c:v>-69.997572710594156</c:v>
                </c:pt>
                <c:pt idx="57">
                  <c:v>-69.975571766843231</c:v>
                </c:pt>
                <c:pt idx="58">
                  <c:v>-69.961628183377698</c:v>
                </c:pt>
                <c:pt idx="59">
                  <c:v>-69.956675571662672</c:v>
                </c:pt>
                <c:pt idx="60">
                  <c:v>-69.959728926148031</c:v>
                </c:pt>
                <c:pt idx="61">
                  <c:v>-69.968545051805933</c:v>
                </c:pt>
                <c:pt idx="62">
                  <c:v>-69.980943807384733</c:v>
                </c:pt>
                <c:pt idx="63">
                  <c:v>-69.995298358980861</c:v>
                </c:pt>
                <c:pt idx="64">
                  <c:v>-70.011034476088071</c:v>
                </c:pt>
                <c:pt idx="65">
                  <c:v>-70.028789791289825</c:v>
                </c:pt>
                <c:pt idx="66">
                  <c:v>-70.049145920747577</c:v>
                </c:pt>
                <c:pt idx="67">
                  <c:v>-70.070936578044197</c:v>
                </c:pt>
                <c:pt idx="68">
                  <c:v>-70.091941667919428</c:v>
                </c:pt>
                <c:pt idx="69">
                  <c:v>-70.109888248006953</c:v>
                </c:pt>
                <c:pt idx="70">
                  <c:v>-70.122972034733095</c:v>
                </c:pt>
                <c:pt idx="71">
                  <c:v>-70.130599377187124</c:v>
                </c:pt>
                <c:pt idx="72">
                  <c:v>-70.133455681631858</c:v>
                </c:pt>
                <c:pt idx="73">
                  <c:v>-70.132083201856332</c:v>
                </c:pt>
                <c:pt idx="74">
                  <c:v>-70.125581375747004</c:v>
                </c:pt>
                <c:pt idx="75">
                  <c:v>-70.112150890597434</c:v>
                </c:pt>
                <c:pt idx="76">
                  <c:v>-70.089789627096351</c:v>
                </c:pt>
                <c:pt idx="77">
                  <c:v>-70.056866923523756</c:v>
                </c:pt>
                <c:pt idx="78">
                  <c:v>-70.013113118324696</c:v>
                </c:pt>
                <c:pt idx="79">
                  <c:v>-69.95955052662849</c:v>
                </c:pt>
                <c:pt idx="80">
                  <c:v>-69.897032230911321</c:v>
                </c:pt>
                <c:pt idx="81">
                  <c:v>-69.825282817236555</c:v>
                </c:pt>
                <c:pt idx="82">
                  <c:v>-69.743221506377111</c:v>
                </c:pt>
                <c:pt idx="83">
                  <c:v>-69.64938473408165</c:v>
                </c:pt>
                <c:pt idx="84">
                  <c:v>-69.542530260699678</c:v>
                </c:pt>
                <c:pt idx="85">
                  <c:v>-69.422855908905404</c:v>
                </c:pt>
                <c:pt idx="86">
                  <c:v>-69.291816097512424</c:v>
                </c:pt>
                <c:pt idx="87">
                  <c:v>-69.150701872836152</c:v>
                </c:pt>
                <c:pt idx="88">
                  <c:v>-68.999928136992722</c:v>
                </c:pt>
                <c:pt idx="89">
                  <c:v>-68.839151627930406</c:v>
                </c:pt>
                <c:pt idx="90">
                  <c:v>-68.667463745682639</c:v>
                </c:pt>
                <c:pt idx="91">
                  <c:v>-68.483990264083602</c:v>
                </c:pt>
                <c:pt idx="92">
                  <c:v>-68.289296075573489</c:v>
                </c:pt>
                <c:pt idx="93">
                  <c:v>-68.0851434083946</c:v>
                </c:pt>
                <c:pt idx="94">
                  <c:v>-67.873163212350079</c:v>
                </c:pt>
                <c:pt idx="95">
                  <c:v>-67.629575344780548</c:v>
                </c:pt>
                <c:pt idx="96">
                  <c:v>-67.377708233404476</c:v>
                </c:pt>
                <c:pt idx="97">
                  <c:v>-67.116733996377533</c:v>
                </c:pt>
                <c:pt idx="98">
                  <c:v>-66.84614432725904</c:v>
                </c:pt>
                <c:pt idx="99">
                  <c:v>-66.567663381876017</c:v>
                </c:pt>
                <c:pt idx="100">
                  <c:v>-66.283865426599675</c:v>
                </c:pt>
                <c:pt idx="101">
                  <c:v>-65.99673978264029</c:v>
                </c:pt>
                <c:pt idx="102">
                  <c:v>-65.707247929900959</c:v>
                </c:pt>
                <c:pt idx="103">
                  <c:v>-65.415086990171488</c:v>
                </c:pt>
                <c:pt idx="104">
                  <c:v>-65.11946091697618</c:v>
                </c:pt>
                <c:pt idx="105">
                  <c:v>-64.82138938834882</c:v>
                </c:pt>
                <c:pt idx="106">
                  <c:v>-64.523250905248602</c:v>
                </c:pt>
                <c:pt idx="107">
                  <c:v>-64.227252649269303</c:v>
                </c:pt>
                <c:pt idx="108">
                  <c:v>-63.934804496912506</c:v>
                </c:pt>
                <c:pt idx="109">
                  <c:v>-63.646004009540839</c:v>
                </c:pt>
                <c:pt idx="110">
                  <c:v>-63.359895202317546</c:v>
                </c:pt>
                <c:pt idx="111">
                  <c:v>-63.076648368727213</c:v>
                </c:pt>
                <c:pt idx="112">
                  <c:v>-62.798092206418879</c:v>
                </c:pt>
                <c:pt idx="113">
                  <c:v>-62.526329687938194</c:v>
                </c:pt>
                <c:pt idx="114">
                  <c:v>-62.262982445476752</c:v>
                </c:pt>
                <c:pt idx="115">
                  <c:v>-62.008400547882189</c:v>
                </c:pt>
                <c:pt idx="116">
                  <c:v>-61.761539072944053</c:v>
                </c:pt>
                <c:pt idx="117">
                  <c:v>-61.521793171176888</c:v>
                </c:pt>
                <c:pt idx="118">
                  <c:v>-61.29020626919943</c:v>
                </c:pt>
                <c:pt idx="119">
                  <c:v>-61.068499524894392</c:v>
                </c:pt>
                <c:pt idx="120">
                  <c:v>-60.858299905893688</c:v>
                </c:pt>
                <c:pt idx="121">
                  <c:v>-60.660100651280423</c:v>
                </c:pt>
                <c:pt idx="122">
                  <c:v>-60.47275883441327</c:v>
                </c:pt>
                <c:pt idx="123">
                  <c:v>-60.295039057674543</c:v>
                </c:pt>
                <c:pt idx="124">
                  <c:v>-60.127102794150005</c:v>
                </c:pt>
                <c:pt idx="125">
                  <c:v>-59.970064305517091</c:v>
                </c:pt>
                <c:pt idx="126">
                  <c:v>-59.825353309805891</c:v>
                </c:pt>
                <c:pt idx="127">
                  <c:v>-59.693543341837305</c:v>
                </c:pt>
                <c:pt idx="128">
                  <c:v>-59.573372786304397</c:v>
                </c:pt>
                <c:pt idx="129">
                  <c:v>-59.46309353212925</c:v>
                </c:pt>
                <c:pt idx="130">
                  <c:v>-59.362006961845516</c:v>
                </c:pt>
                <c:pt idx="131">
                  <c:v>-59.279170228068892</c:v>
                </c:pt>
                <c:pt idx="132">
                  <c:v>-59.204820962649933</c:v>
                </c:pt>
                <c:pt idx="133">
                  <c:v>-59.139595909399993</c:v>
                </c:pt>
                <c:pt idx="134">
                  <c:v>-59.082872724140316</c:v>
                </c:pt>
                <c:pt idx="135">
                  <c:v>-59.03309198551996</c:v>
                </c:pt>
                <c:pt idx="136">
                  <c:v>-58.988883212297466</c:v>
                </c:pt>
                <c:pt idx="137">
                  <c:v>-58.949539056103703</c:v>
                </c:pt>
                <c:pt idx="138">
                  <c:v>-58.91499395761808</c:v>
                </c:pt>
                <c:pt idx="139">
                  <c:v>-58.885776069450714</c:v>
                </c:pt>
                <c:pt idx="140">
                  <c:v>-58.862289568005117</c:v>
                </c:pt>
                <c:pt idx="141">
                  <c:v>-58.843578172053512</c:v>
                </c:pt>
                <c:pt idx="142">
                  <c:v>-58.827911993383346</c:v>
                </c:pt>
                <c:pt idx="143">
                  <c:v>-58.813775629730571</c:v>
                </c:pt>
                <c:pt idx="144">
                  <c:v>-58.800207427643244</c:v>
                </c:pt>
                <c:pt idx="145">
                  <c:v>-58.786911673576505</c:v>
                </c:pt>
                <c:pt idx="146">
                  <c:v>-58.77431141074652</c:v>
                </c:pt>
                <c:pt idx="147">
                  <c:v>-58.762695810780592</c:v>
                </c:pt>
                <c:pt idx="148">
                  <c:v>-58.751015062533966</c:v>
                </c:pt>
                <c:pt idx="149">
                  <c:v>-58.73758111179189</c:v>
                </c:pt>
                <c:pt idx="150">
                  <c:v>-58.720880757307654</c:v>
                </c:pt>
                <c:pt idx="151">
                  <c:v>-58.699876728550279</c:v>
                </c:pt>
                <c:pt idx="152">
                  <c:v>-58.674255900016689</c:v>
                </c:pt>
                <c:pt idx="153">
                  <c:v>-58.644522176685868</c:v>
                </c:pt>
                <c:pt idx="154">
                  <c:v>-58.611056666706432</c:v>
                </c:pt>
                <c:pt idx="155">
                  <c:v>-58.573025806097093</c:v>
                </c:pt>
                <c:pt idx="156">
                  <c:v>-58.529030327357333</c:v>
                </c:pt>
                <c:pt idx="157">
                  <c:v>-58.477755834422695</c:v>
                </c:pt>
                <c:pt idx="158">
                  <c:v>-58.41829385498162</c:v>
                </c:pt>
                <c:pt idx="159">
                  <c:v>-58.350530678970635</c:v>
                </c:pt>
                <c:pt idx="160">
                  <c:v>-58.275227124555443</c:v>
                </c:pt>
                <c:pt idx="161">
                  <c:v>-58.193044765475562</c:v>
                </c:pt>
                <c:pt idx="162">
                  <c:v>-58.103603338064879</c:v>
                </c:pt>
                <c:pt idx="163">
                  <c:v>-58.005973716831349</c:v>
                </c:pt>
                <c:pt idx="164">
                  <c:v>-57.899180130642954</c:v>
                </c:pt>
                <c:pt idx="165">
                  <c:v>-57.782562048772483</c:v>
                </c:pt>
                <c:pt idx="166">
                  <c:v>-57.656316670687957</c:v>
                </c:pt>
                <c:pt idx="167">
                  <c:v>-57.52153006212616</c:v>
                </c:pt>
                <c:pt idx="168">
                  <c:v>-57.379204188760923</c:v>
                </c:pt>
                <c:pt idx="169">
                  <c:v>-57.229474534828064</c:v>
                </c:pt>
                <c:pt idx="170">
                  <c:v>-57.071920604940175</c:v>
                </c:pt>
                <c:pt idx="171">
                  <c:v>-56.905917963221469</c:v>
                </c:pt>
                <c:pt idx="172">
                  <c:v>-56.73103819526294</c:v>
                </c:pt>
                <c:pt idx="173">
                  <c:v>-56.526942731560048</c:v>
                </c:pt>
                <c:pt idx="174">
                  <c:v>-56.314354190242682</c:v>
                </c:pt>
                <c:pt idx="175">
                  <c:v>-56.094847116341171</c:v>
                </c:pt>
                <c:pt idx="176">
                  <c:v>-55.868939306253495</c:v>
                </c:pt>
                <c:pt idx="177">
                  <c:v>-55.636408375005843</c:v>
                </c:pt>
                <c:pt idx="178">
                  <c:v>-55.396689096753953</c:v>
                </c:pt>
                <c:pt idx="179">
                  <c:v>-55.150074703562424</c:v>
                </c:pt>
                <c:pt idx="180">
                  <c:v>-54.89833831846606</c:v>
                </c:pt>
                <c:pt idx="181">
                  <c:v>-54.643434923710231</c:v>
                </c:pt>
                <c:pt idx="182">
                  <c:v>-54.386506557966285</c:v>
                </c:pt>
                <c:pt idx="183">
                  <c:v>-54.127842805448452</c:v>
                </c:pt>
                <c:pt idx="184">
                  <c:v>-53.867017894687443</c:v>
                </c:pt>
                <c:pt idx="185">
                  <c:v>-53.603903342877082</c:v>
                </c:pt>
                <c:pt idx="186">
                  <c:v>-53.339918281047908</c:v>
                </c:pt>
                <c:pt idx="187">
                  <c:v>-53.077046986548169</c:v>
                </c:pt>
                <c:pt idx="188">
                  <c:v>-52.816754147314029</c:v>
                </c:pt>
                <c:pt idx="189">
                  <c:v>-52.559688170285725</c:v>
                </c:pt>
                <c:pt idx="190">
                  <c:v>-52.305574054457317</c:v>
                </c:pt>
                <c:pt idx="191">
                  <c:v>-52.053851154896691</c:v>
                </c:pt>
                <c:pt idx="192">
                  <c:v>-51.805351797136879</c:v>
                </c:pt>
                <c:pt idx="193">
                  <c:v>-51.561818465867539</c:v>
                </c:pt>
                <c:pt idx="194">
                  <c:v>-51.324764822706953</c:v>
                </c:pt>
                <c:pt idx="195">
                  <c:v>-51.0950199073325</c:v>
                </c:pt>
                <c:pt idx="196">
                  <c:v>-50.872411673123366</c:v>
                </c:pt>
                <c:pt idx="197">
                  <c:v>-50.656022729221547</c:v>
                </c:pt>
                <c:pt idx="198">
                  <c:v>-50.445966722034896</c:v>
                </c:pt>
                <c:pt idx="199">
                  <c:v>-50.243532243327635</c:v>
                </c:pt>
                <c:pt idx="200">
                  <c:v>-50.050067110136197</c:v>
                </c:pt>
                <c:pt idx="201">
                  <c:v>-49.86642590665911</c:v>
                </c:pt>
                <c:pt idx="202">
                  <c:v>-49.692459033157704</c:v>
                </c:pt>
                <c:pt idx="203">
                  <c:v>-49.526976727014052</c:v>
                </c:pt>
                <c:pt idx="204">
                  <c:v>-49.369363327716663</c:v>
                </c:pt>
                <c:pt idx="205">
                  <c:v>-49.220289336260493</c:v>
                </c:pt>
                <c:pt idx="206">
                  <c:v>-49.08077487002339</c:v>
                </c:pt>
                <c:pt idx="207">
                  <c:v>-48.951591807433701</c:v>
                </c:pt>
                <c:pt idx="208">
                  <c:v>-48.832558862238621</c:v>
                </c:pt>
                <c:pt idx="209">
                  <c:v>-48.722280634517361</c:v>
                </c:pt>
                <c:pt idx="210">
                  <c:v>-48.629459516544998</c:v>
                </c:pt>
                <c:pt idx="211">
                  <c:v>-48.542656712646028</c:v>
                </c:pt>
                <c:pt idx="212">
                  <c:v>-48.462258057011475</c:v>
                </c:pt>
                <c:pt idx="213">
                  <c:v>-48.388762500483431</c:v>
                </c:pt>
                <c:pt idx="214">
                  <c:v>-48.322342362582489</c:v>
                </c:pt>
                <c:pt idx="215">
                  <c:v>-48.262287081276554</c:v>
                </c:pt>
                <c:pt idx="216">
                  <c:v>-48.207231937159648</c:v>
                </c:pt>
                <c:pt idx="217">
                  <c:v>-48.156125397234263</c:v>
                </c:pt>
                <c:pt idx="218">
                  <c:v>-48.108630054447055</c:v>
                </c:pt>
                <c:pt idx="219">
                  <c:v>-48.064851941284346</c:v>
                </c:pt>
                <c:pt idx="220">
                  <c:v>-48.025135127725648</c:v>
                </c:pt>
                <c:pt idx="221">
                  <c:v>-47.989482106366559</c:v>
                </c:pt>
                <c:pt idx="222">
                  <c:v>-47.956931431337715</c:v>
                </c:pt>
                <c:pt idx="223">
                  <c:v>-47.926012880389038</c:v>
                </c:pt>
                <c:pt idx="224">
                  <c:v>-47.895586075739239</c:v>
                </c:pt>
                <c:pt idx="225">
                  <c:v>-47.865107808134887</c:v>
                </c:pt>
                <c:pt idx="226">
                  <c:v>-47.834519411281399</c:v>
                </c:pt>
                <c:pt idx="227">
                  <c:v>-47.804137770889241</c:v>
                </c:pt>
                <c:pt idx="228">
                  <c:v>-47.773934261242132</c:v>
                </c:pt>
                <c:pt idx="229">
                  <c:v>-47.742888390305119</c:v>
                </c:pt>
                <c:pt idx="230">
                  <c:v>-47.709596544750134</c:v>
                </c:pt>
                <c:pt idx="231">
                  <c:v>-47.672951474986412</c:v>
                </c:pt>
                <c:pt idx="232">
                  <c:v>-47.632354372107947</c:v>
                </c:pt>
                <c:pt idx="233">
                  <c:v>-47.587742426074826</c:v>
                </c:pt>
                <c:pt idx="234">
                  <c:v>-47.539559278394293</c:v>
                </c:pt>
                <c:pt idx="235">
                  <c:v>-47.487928644749076</c:v>
                </c:pt>
                <c:pt idx="236">
                  <c:v>-47.431999153343106</c:v>
                </c:pt>
                <c:pt idx="237">
                  <c:v>-47.370602436203605</c:v>
                </c:pt>
                <c:pt idx="238">
                  <c:v>-47.302801161364037</c:v>
                </c:pt>
                <c:pt idx="239">
                  <c:v>-47.228096834629689</c:v>
                </c:pt>
                <c:pt idx="240">
                  <c:v>-47.146574884408885</c:v>
                </c:pt>
                <c:pt idx="241">
                  <c:v>-47.058927721659963</c:v>
                </c:pt>
                <c:pt idx="242">
                  <c:v>-46.965571642218897</c:v>
                </c:pt>
                <c:pt idx="243">
                  <c:v>-46.865986736791228</c:v>
                </c:pt>
                <c:pt idx="244">
                  <c:v>-46.759342284526809</c:v>
                </c:pt>
                <c:pt idx="245">
                  <c:v>-46.644956574626008</c:v>
                </c:pt>
                <c:pt idx="246">
                  <c:v>-46.522521187288163</c:v>
                </c:pt>
                <c:pt idx="247">
                  <c:v>-46.392340531953145</c:v>
                </c:pt>
                <c:pt idx="248">
                  <c:v>-46.255376913583227</c:v>
                </c:pt>
                <c:pt idx="249">
                  <c:v>-46.112376778213466</c:v>
                </c:pt>
                <c:pt idx="250">
                  <c:v>-45.963229584466184</c:v>
                </c:pt>
                <c:pt idx="251">
                  <c:v>-45.78974947138493</c:v>
                </c:pt>
                <c:pt idx="252">
                  <c:v>-45.607559509498564</c:v>
                </c:pt>
                <c:pt idx="253">
                  <c:v>-45.416606419232544</c:v>
                </c:pt>
                <c:pt idx="254">
                  <c:v>-45.217883245708876</c:v>
                </c:pt>
                <c:pt idx="255">
                  <c:v>-45.013050990710859</c:v>
                </c:pt>
                <c:pt idx="256">
                  <c:v>-44.802949488727215</c:v>
                </c:pt>
                <c:pt idx="257">
                  <c:v>-44.587517087150061</c:v>
                </c:pt>
                <c:pt idx="258">
                  <c:v>-44.366412199198955</c:v>
                </c:pt>
                <c:pt idx="259">
                  <c:v>-44.139502745325153</c:v>
                </c:pt>
                <c:pt idx="260">
                  <c:v>-43.907607735407957</c:v>
                </c:pt>
                <c:pt idx="261">
                  <c:v>-43.672476685188592</c:v>
                </c:pt>
                <c:pt idx="262">
                  <c:v>-43.43548820744013</c:v>
                </c:pt>
                <c:pt idx="263">
                  <c:v>-43.197074010849704</c:v>
                </c:pt>
                <c:pt idx="264">
                  <c:v>-42.95711646299938</c:v>
                </c:pt>
                <c:pt idx="265">
                  <c:v>-42.715347051630246</c:v>
                </c:pt>
                <c:pt idx="266">
                  <c:v>-42.472258393020297</c:v>
                </c:pt>
                <c:pt idx="267">
                  <c:v>-42.22943276902086</c:v>
                </c:pt>
                <c:pt idx="268">
                  <c:v>-41.988462051650814</c:v>
                </c:pt>
                <c:pt idx="269">
                  <c:v>-41.750130599390623</c:v>
                </c:pt>
                <c:pt idx="270">
                  <c:v>-41.514512872173761</c:v>
                </c:pt>
                <c:pt idx="271">
                  <c:v>-41.281193122141111</c:v>
                </c:pt>
                <c:pt idx="272">
                  <c:v>-41.050214621987429</c:v>
                </c:pt>
                <c:pt idx="273">
                  <c:v>-40.822812958349182</c:v>
                </c:pt>
                <c:pt idx="274">
                  <c:v>-40.600518698823841</c:v>
                </c:pt>
                <c:pt idx="275">
                  <c:v>-40.384273808658428</c:v>
                </c:pt>
                <c:pt idx="276">
                  <c:v>-40.174277190036925</c:v>
                </c:pt>
                <c:pt idx="277">
                  <c:v>-39.969985362410377</c:v>
                </c:pt>
                <c:pt idx="278">
                  <c:v>-39.770928239289901</c:v>
                </c:pt>
                <c:pt idx="279">
                  <c:v>-39.5778576650616</c:v>
                </c:pt>
                <c:pt idx="280">
                  <c:v>-39.392048969464803</c:v>
                </c:pt>
                <c:pt idx="281">
                  <c:v>-39.214415820965321</c:v>
                </c:pt>
                <c:pt idx="282">
                  <c:v>-39.045191712240552</c:v>
                </c:pt>
                <c:pt idx="283">
                  <c:v>-38.883731094894003</c:v>
                </c:pt>
                <c:pt idx="284">
                  <c:v>-38.729061846216979</c:v>
                </c:pt>
                <c:pt idx="285">
                  <c:v>-38.58134414899429</c:v>
                </c:pt>
                <c:pt idx="286">
                  <c:v>-38.441468211304567</c:v>
                </c:pt>
                <c:pt idx="287">
                  <c:v>-38.310182610585869</c:v>
                </c:pt>
                <c:pt idx="288">
                  <c:v>-38.199550888646087</c:v>
                </c:pt>
                <c:pt idx="289">
                  <c:v>-38.095564142539232</c:v>
                </c:pt>
                <c:pt idx="290">
                  <c:v>-37.997184232442727</c:v>
                </c:pt>
                <c:pt idx="291">
                  <c:v>-37.90381137221376</c:v>
                </c:pt>
                <c:pt idx="292">
                  <c:v>-37.815624706847252</c:v>
                </c:pt>
                <c:pt idx="293">
                  <c:v>-37.733022014011354</c:v>
                </c:pt>
                <c:pt idx="294">
                  <c:v>-37.656299518673016</c:v>
                </c:pt>
                <c:pt idx="295">
                  <c:v>-37.585379910720206</c:v>
                </c:pt>
                <c:pt idx="296">
                  <c:v>-37.519516966196335</c:v>
                </c:pt>
                <c:pt idx="297">
                  <c:v>-37.457468988844063</c:v>
                </c:pt>
                <c:pt idx="298">
                  <c:v>-37.398487106381268</c:v>
                </c:pt>
                <c:pt idx="299">
                  <c:v>-37.342508908692572</c:v>
                </c:pt>
                <c:pt idx="300">
                  <c:v>-37.289713113460984</c:v>
                </c:pt>
                <c:pt idx="301">
                  <c:v>-37.240266016472617</c:v>
                </c:pt>
                <c:pt idx="302">
                  <c:v>-37.193958140690647</c:v>
                </c:pt>
                <c:pt idx="303">
                  <c:v>-37.149867511823871</c:v>
                </c:pt>
                <c:pt idx="304">
                  <c:v>-37.106672595097493</c:v>
                </c:pt>
                <c:pt idx="305">
                  <c:v>-37.063534118781945</c:v>
                </c:pt>
                <c:pt idx="306">
                  <c:v>-37.02021731800432</c:v>
                </c:pt>
                <c:pt idx="307">
                  <c:v>-36.976793775017569</c:v>
                </c:pt>
                <c:pt idx="308">
                  <c:v>-36.933433246330203</c:v>
                </c:pt>
                <c:pt idx="309">
                  <c:v>-36.889920912417722</c:v>
                </c:pt>
                <c:pt idx="310">
                  <c:v>-36.845309102175598</c:v>
                </c:pt>
                <c:pt idx="311">
                  <c:v>-36.798347484184987</c:v>
                </c:pt>
                <c:pt idx="312">
                  <c:v>-36.74820952442753</c:v>
                </c:pt>
                <c:pt idx="313">
                  <c:v>-36.694607164590209</c:v>
                </c:pt>
                <c:pt idx="314">
                  <c:v>-36.637638422052731</c:v>
                </c:pt>
                <c:pt idx="315">
                  <c:v>-36.577624486011544</c:v>
                </c:pt>
                <c:pt idx="316">
                  <c:v>-36.514498535951347</c:v>
                </c:pt>
                <c:pt idx="317">
                  <c:v>-36.447452974338091</c:v>
                </c:pt>
                <c:pt idx="318">
                  <c:v>-36.375445857596993</c:v>
                </c:pt>
                <c:pt idx="319">
                  <c:v>-36.297778824603014</c:v>
                </c:pt>
                <c:pt idx="320">
                  <c:v>-36.214229113605292</c:v>
                </c:pt>
                <c:pt idx="321">
                  <c:v>-36.125027109157081</c:v>
                </c:pt>
                <c:pt idx="322">
                  <c:v>-36.030749500842212</c:v>
                </c:pt>
                <c:pt idx="323">
                  <c:v>-35.93159497661577</c:v>
                </c:pt>
                <c:pt idx="324">
                  <c:v>-35.827015735941586</c:v>
                </c:pt>
                <c:pt idx="325">
                  <c:v>-35.71625821928442</c:v>
                </c:pt>
                <c:pt idx="326">
                  <c:v>-35.598823349235801</c:v>
                </c:pt>
                <c:pt idx="327">
                  <c:v>-35.474621666056372</c:v>
                </c:pt>
                <c:pt idx="328">
                  <c:v>-35.344057885703975</c:v>
                </c:pt>
                <c:pt idx="329">
                  <c:v>-35.192560114840475</c:v>
                </c:pt>
                <c:pt idx="330">
                  <c:v>-35.034869088528097</c:v>
                </c:pt>
                <c:pt idx="331">
                  <c:v>-34.870565674446013</c:v>
                </c:pt>
                <c:pt idx="332">
                  <c:v>-34.699052899444993</c:v>
                </c:pt>
                <c:pt idx="333">
                  <c:v>-34.520080558929259</c:v>
                </c:pt>
                <c:pt idx="334">
                  <c:v>-34.334031274859242</c:v>
                </c:pt>
                <c:pt idx="335">
                  <c:v>-34.14214596598854</c:v>
                </c:pt>
                <c:pt idx="336">
                  <c:v>-33.945662944800333</c:v>
                </c:pt>
                <c:pt idx="337">
                  <c:v>-33.744747870295448</c:v>
                </c:pt>
                <c:pt idx="338">
                  <c:v>-33.539088942680586</c:v>
                </c:pt>
                <c:pt idx="339">
                  <c:v>-33.328470027779602</c:v>
                </c:pt>
                <c:pt idx="340">
                  <c:v>-33.113147200713833</c:v>
                </c:pt>
                <c:pt idx="341">
                  <c:v>-32.894253157848595</c:v>
                </c:pt>
                <c:pt idx="342">
                  <c:v>-32.6733625351999</c:v>
                </c:pt>
                <c:pt idx="343">
                  <c:v>-32.451165018509649</c:v>
                </c:pt>
                <c:pt idx="344">
                  <c:v>-32.227618988467363</c:v>
                </c:pt>
                <c:pt idx="345">
                  <c:v>-32.00251893995155</c:v>
                </c:pt>
                <c:pt idx="346">
                  <c:v>-31.775919263616505</c:v>
                </c:pt>
                <c:pt idx="347">
                  <c:v>-31.548695990616956</c:v>
                </c:pt>
                <c:pt idx="348">
                  <c:v>-31.32244720646991</c:v>
                </c:pt>
                <c:pt idx="349">
                  <c:v>-31.098217596467777</c:v>
                </c:pt>
                <c:pt idx="350">
                  <c:v>-30.87619217361005</c:v>
                </c:pt>
                <c:pt idx="351">
                  <c:v>-30.656151942999596</c:v>
                </c:pt>
                <c:pt idx="352">
                  <c:v>-30.437884468157986</c:v>
                </c:pt>
                <c:pt idx="353">
                  <c:v>-30.244576541636686</c:v>
                </c:pt>
                <c:pt idx="354">
                  <c:v>-29.840505</c:v>
                </c:pt>
                <c:pt idx="355">
                  <c:v>-29.661276999999998</c:v>
                </c:pt>
                <c:pt idx="356">
                  <c:v>-29.485996</c:v>
                </c:pt>
                <c:pt idx="357">
                  <c:v>-29.314646</c:v>
                </c:pt>
                <c:pt idx="358">
                  <c:v>-29.146953</c:v>
                </c:pt>
                <c:pt idx="359">
                  <c:v>-28.982596999999998</c:v>
                </c:pt>
                <c:pt idx="360">
                  <c:v>-28.821667999999999</c:v>
                </c:pt>
                <c:pt idx="361">
                  <c:v>-28.664809999999999</c:v>
                </c:pt>
                <c:pt idx="362">
                  <c:v>-28.512764000000001</c:v>
                </c:pt>
                <c:pt idx="363">
                  <c:v>-28.365935</c:v>
                </c:pt>
                <c:pt idx="364">
                  <c:v>-28.224340000000002</c:v>
                </c:pt>
                <c:pt idx="365">
                  <c:v>-28.08766</c:v>
                </c:pt>
                <c:pt idx="366">
                  <c:v>-27.955344</c:v>
                </c:pt>
                <c:pt idx="367">
                  <c:v>-27.827161</c:v>
                </c:pt>
                <c:pt idx="368">
                  <c:v>-27.703451999999999</c:v>
                </c:pt>
                <c:pt idx="369">
                  <c:v>-27.584793000000001</c:v>
                </c:pt>
                <c:pt idx="370">
                  <c:v>-27.471558999999999</c:v>
                </c:pt>
                <c:pt idx="371">
                  <c:v>-27.363793000000001</c:v>
                </c:pt>
                <c:pt idx="372">
                  <c:v>-27.261168000000001</c:v>
                </c:pt>
                <c:pt idx="373">
                  <c:v>-27.162972</c:v>
                </c:pt>
                <c:pt idx="374">
                  <c:v>-27.068615000000001</c:v>
                </c:pt>
                <c:pt idx="375">
                  <c:v>-26.978135999999999</c:v>
                </c:pt>
                <c:pt idx="376">
                  <c:v>-26.891870999999998</c:v>
                </c:pt>
                <c:pt idx="377">
                  <c:v>-26.810120999999999</c:v>
                </c:pt>
                <c:pt idx="378">
                  <c:v>-26.732934</c:v>
                </c:pt>
                <c:pt idx="379">
                  <c:v>-26.660005999999999</c:v>
                </c:pt>
                <c:pt idx="380">
                  <c:v>-26.590568000000001</c:v>
                </c:pt>
                <c:pt idx="381">
                  <c:v>-26.523733</c:v>
                </c:pt>
                <c:pt idx="382">
                  <c:v>-26.459181000000001</c:v>
                </c:pt>
                <c:pt idx="383">
                  <c:v>-26.397034000000001</c:v>
                </c:pt>
                <c:pt idx="384">
                  <c:v>-26.337472000000002</c:v>
                </c:pt>
                <c:pt idx="385">
                  <c:v>-26.280550999999999</c:v>
                </c:pt>
                <c:pt idx="386">
                  <c:v>-26.226039</c:v>
                </c:pt>
                <c:pt idx="387">
                  <c:v>-26.173216</c:v>
                </c:pt>
                <c:pt idx="388">
                  <c:v>-26.121034999999999</c:v>
                </c:pt>
                <c:pt idx="389">
                  <c:v>-26.068864000000001</c:v>
                </c:pt>
                <c:pt idx="390">
                  <c:v>-26.016604999999998</c:v>
                </c:pt>
                <c:pt idx="391">
                  <c:v>-25.964345999999999</c:v>
                </c:pt>
              </c:numCache>
            </c:numRef>
          </c:xVal>
          <c:yVal>
            <c:numRef>
              <c:f>Sheet1!$AX$4:$AX$395</c:f>
              <c:numCache>
                <c:formatCode>0.00000000</c:formatCode>
                <c:ptCount val="392"/>
                <c:pt idx="0">
                  <c:v>20.648002070162271</c:v>
                </c:pt>
                <c:pt idx="1">
                  <c:v>20.636241064488779</c:v>
                </c:pt>
                <c:pt idx="2">
                  <c:v>20.622251384821695</c:v>
                </c:pt>
                <c:pt idx="3">
                  <c:v>20.97413190339384</c:v>
                </c:pt>
                <c:pt idx="4">
                  <c:v>21.496403444783919</c:v>
                </c:pt>
                <c:pt idx="5">
                  <c:v>21.485746096808892</c:v>
                </c:pt>
                <c:pt idx="6">
                  <c:v>21.474759918151236</c:v>
                </c:pt>
                <c:pt idx="7">
                  <c:v>21.970186471199415</c:v>
                </c:pt>
                <c:pt idx="8">
                  <c:v>22.373444884597987</c:v>
                </c:pt>
                <c:pt idx="9">
                  <c:v>22.369106469529594</c:v>
                </c:pt>
                <c:pt idx="10">
                  <c:v>22.379179403784889</c:v>
                </c:pt>
                <c:pt idx="11">
                  <c:v>23.258592048432227</c:v>
                </c:pt>
                <c:pt idx="12">
                  <c:v>23.262235084256655</c:v>
                </c:pt>
                <c:pt idx="13">
                  <c:v>23.287808927478316</c:v>
                </c:pt>
                <c:pt idx="14">
                  <c:v>24.16401750339751</c:v>
                </c:pt>
                <c:pt idx="15">
                  <c:v>24.170696183655465</c:v>
                </c:pt>
                <c:pt idx="16">
                  <c:v>24.206182099188347</c:v>
                </c:pt>
                <c:pt idx="17">
                  <c:v>25.085526989579503</c:v>
                </c:pt>
                <c:pt idx="18">
                  <c:v>25.097694333516085</c:v>
                </c:pt>
                <c:pt idx="19">
                  <c:v>25.634348763347184</c:v>
                </c:pt>
                <c:pt idx="20">
                  <c:v>26.024134719135308</c:v>
                </c:pt>
                <c:pt idx="21">
                  <c:v>26.03886382838386</c:v>
                </c:pt>
                <c:pt idx="22">
                  <c:v>26.304659143908971</c:v>
                </c:pt>
                <c:pt idx="23">
                  <c:v>26.967829194840338</c:v>
                </c:pt>
                <c:pt idx="24">
                  <c:v>26.990188853863977</c:v>
                </c:pt>
                <c:pt idx="25">
                  <c:v>27.064182065427428</c:v>
                </c:pt>
                <c:pt idx="26">
                  <c:v>27.939306696923541</c:v>
                </c:pt>
                <c:pt idx="27">
                  <c:v>27.96651796064954</c:v>
                </c:pt>
                <c:pt idx="28">
                  <c:v>27.996000494521113</c:v>
                </c:pt>
                <c:pt idx="29">
                  <c:v>28.914281149622127</c:v>
                </c:pt>
                <c:pt idx="30">
                  <c:v>28.95557898674096</c:v>
                </c:pt>
                <c:pt idx="31">
                  <c:v>28.984555960162783</c:v>
                </c:pt>
                <c:pt idx="32">
                  <c:v>29.07804687685201</c:v>
                </c:pt>
                <c:pt idx="33">
                  <c:v>29.937669356237897</c:v>
                </c:pt>
                <c:pt idx="34">
                  <c:v>29.985928042904874</c:v>
                </c:pt>
                <c:pt idx="35">
                  <c:v>30.013582623617619</c:v>
                </c:pt>
                <c:pt idx="36">
                  <c:v>30.041314268385946</c:v>
                </c:pt>
                <c:pt idx="37">
                  <c:v>30.086461443491508</c:v>
                </c:pt>
                <c:pt idx="38">
                  <c:v>30.327812134578565</c:v>
                </c:pt>
                <c:pt idx="39">
                  <c:v>30.864211233709423</c:v>
                </c:pt>
                <c:pt idx="40">
                  <c:v>31.043986823674992</c:v>
                </c:pt>
                <c:pt idx="41">
                  <c:v>31.088789985142601</c:v>
                </c:pt>
                <c:pt idx="42">
                  <c:v>31.113008708945223</c:v>
                </c:pt>
                <c:pt idx="43">
                  <c:v>31.13427232025191</c:v>
                </c:pt>
                <c:pt idx="44">
                  <c:v>31.151997958037317</c:v>
                </c:pt>
                <c:pt idx="45">
                  <c:v>31.170777515196502</c:v>
                </c:pt>
                <c:pt idx="46">
                  <c:v>31.186403705044654</c:v>
                </c:pt>
                <c:pt idx="47">
                  <c:v>31.197690457276838</c:v>
                </c:pt>
                <c:pt idx="48">
                  <c:v>31.207989013893012</c:v>
                </c:pt>
                <c:pt idx="49">
                  <c:v>31.218517723489441</c:v>
                </c:pt>
                <c:pt idx="50">
                  <c:v>31.220818030635094</c:v>
                </c:pt>
                <c:pt idx="51">
                  <c:v>31.223896716044766</c:v>
                </c:pt>
                <c:pt idx="52">
                  <c:v>31.22579363377746</c:v>
                </c:pt>
                <c:pt idx="53">
                  <c:v>31.223378144038083</c:v>
                </c:pt>
                <c:pt idx="54">
                  <c:v>31.220904649524936</c:v>
                </c:pt>
                <c:pt idx="55">
                  <c:v>31.219471697038021</c:v>
                </c:pt>
                <c:pt idx="56">
                  <c:v>31.218465269375251</c:v>
                </c:pt>
                <c:pt idx="57">
                  <c:v>31.253015845194273</c:v>
                </c:pt>
                <c:pt idx="58">
                  <c:v>31.318404557930563</c:v>
                </c:pt>
                <c:pt idx="59">
                  <c:v>31.465842326000892</c:v>
                </c:pt>
                <c:pt idx="60">
                  <c:v>31.73203848022478</c:v>
                </c:pt>
                <c:pt idx="61">
                  <c:v>31.896190405697638</c:v>
                </c:pt>
                <c:pt idx="62">
                  <c:v>32.013720691993981</c:v>
                </c:pt>
                <c:pt idx="63">
                  <c:v>32.018695808714092</c:v>
                </c:pt>
                <c:pt idx="64">
                  <c:v>32.004948508055236</c:v>
                </c:pt>
                <c:pt idx="65">
                  <c:v>31.981854404009479</c:v>
                </c:pt>
                <c:pt idx="66">
                  <c:v>31.959629300836792</c:v>
                </c:pt>
                <c:pt idx="67">
                  <c:v>31.93669558798716</c:v>
                </c:pt>
                <c:pt idx="68">
                  <c:v>31.911485891015644</c:v>
                </c:pt>
                <c:pt idx="69">
                  <c:v>31.886288471570047</c:v>
                </c:pt>
                <c:pt idx="70">
                  <c:v>31.858904833412414</c:v>
                </c:pt>
                <c:pt idx="71">
                  <c:v>31.833972482698535</c:v>
                </c:pt>
                <c:pt idx="72">
                  <c:v>31.807164179145047</c:v>
                </c:pt>
                <c:pt idx="73">
                  <c:v>31.780556733838587</c:v>
                </c:pt>
                <c:pt idx="74">
                  <c:v>31.757709475741446</c:v>
                </c:pt>
                <c:pt idx="75">
                  <c:v>31.760452187641793</c:v>
                </c:pt>
                <c:pt idx="76">
                  <c:v>31.800345828896468</c:v>
                </c:pt>
                <c:pt idx="77">
                  <c:v>31.916719163357339</c:v>
                </c:pt>
                <c:pt idx="78">
                  <c:v>32.322476662353168</c:v>
                </c:pt>
                <c:pt idx="79">
                  <c:v>32.527155300459491</c:v>
                </c:pt>
                <c:pt idx="80">
                  <c:v>32.515907305534853</c:v>
                </c:pt>
                <c:pt idx="81">
                  <c:v>32.496939258959962</c:v>
                </c:pt>
                <c:pt idx="82">
                  <c:v>32.47589487398016</c:v>
                </c:pt>
                <c:pt idx="83">
                  <c:v>32.457337981711504</c:v>
                </c:pt>
                <c:pt idx="84">
                  <c:v>32.44053224651794</c:v>
                </c:pt>
                <c:pt idx="85">
                  <c:v>32.42431202210733</c:v>
                </c:pt>
                <c:pt idx="86">
                  <c:v>32.411303417302683</c:v>
                </c:pt>
                <c:pt idx="87">
                  <c:v>32.397578225608527</c:v>
                </c:pt>
                <c:pt idx="88">
                  <c:v>32.387217647521169</c:v>
                </c:pt>
                <c:pt idx="89">
                  <c:v>32.379226526414293</c:v>
                </c:pt>
                <c:pt idx="90">
                  <c:v>32.38103164118322</c:v>
                </c:pt>
                <c:pt idx="91">
                  <c:v>32.421963334590572</c:v>
                </c:pt>
                <c:pt idx="92">
                  <c:v>32.594556899607298</c:v>
                </c:pt>
                <c:pt idx="93">
                  <c:v>32.758895093801058</c:v>
                </c:pt>
                <c:pt idx="94">
                  <c:v>33.091410313540422</c:v>
                </c:pt>
                <c:pt idx="95">
                  <c:v>33.20867599957684</c:v>
                </c:pt>
                <c:pt idx="96">
                  <c:v>33.271222250122243</c:v>
                </c:pt>
                <c:pt idx="97">
                  <c:v>33.285938472267858</c:v>
                </c:pt>
                <c:pt idx="139">
                  <c:v>34.862332377620611</c:v>
                </c:pt>
                <c:pt idx="140">
                  <c:v>34.860439120221081</c:v>
                </c:pt>
                <c:pt idx="141">
                  <c:v>35.006546461425501</c:v>
                </c:pt>
                <c:pt idx="142">
                  <c:v>35.226777375274573</c:v>
                </c:pt>
                <c:pt idx="143">
                  <c:v>35.489487203308961</c:v>
                </c:pt>
                <c:pt idx="144">
                  <c:v>35.629325641143524</c:v>
                </c:pt>
                <c:pt idx="145">
                  <c:v>35.632338306297406</c:v>
                </c:pt>
                <c:pt idx="146">
                  <c:v>35.611913398491659</c:v>
                </c:pt>
                <c:pt idx="147">
                  <c:v>35.583433647236689</c:v>
                </c:pt>
                <c:pt idx="148">
                  <c:v>35.558682043006691</c:v>
                </c:pt>
                <c:pt idx="149">
                  <c:v>35.528994127244793</c:v>
                </c:pt>
                <c:pt idx="150">
                  <c:v>35.500760491475347</c:v>
                </c:pt>
                <c:pt idx="151">
                  <c:v>35.471593495506319</c:v>
                </c:pt>
                <c:pt idx="152">
                  <c:v>35.441244630477314</c:v>
                </c:pt>
                <c:pt idx="153">
                  <c:v>35.412433472322107</c:v>
                </c:pt>
                <c:pt idx="154">
                  <c:v>35.385758624004609</c:v>
                </c:pt>
                <c:pt idx="155">
                  <c:v>35.417430866616897</c:v>
                </c:pt>
                <c:pt idx="156">
                  <c:v>35.548209909211501</c:v>
                </c:pt>
                <c:pt idx="157">
                  <c:v>35.962039141497819</c:v>
                </c:pt>
                <c:pt idx="158">
                  <c:v>36.154521328481373</c:v>
                </c:pt>
                <c:pt idx="159">
                  <c:v>36.162296380880335</c:v>
                </c:pt>
                <c:pt idx="160">
                  <c:v>36.138209331626761</c:v>
                </c:pt>
                <c:pt idx="161">
                  <c:v>36.119457593636959</c:v>
                </c:pt>
                <c:pt idx="162">
                  <c:v>36.098764751677379</c:v>
                </c:pt>
                <c:pt idx="163">
                  <c:v>36.080687864167743</c:v>
                </c:pt>
                <c:pt idx="164">
                  <c:v>36.064487394899473</c:v>
                </c:pt>
                <c:pt idx="165">
                  <c:v>36.049203900634481</c:v>
                </c:pt>
                <c:pt idx="166">
                  <c:v>36.040618082599366</c:v>
                </c:pt>
                <c:pt idx="167">
                  <c:v>36.181985661124422</c:v>
                </c:pt>
                <c:pt idx="168">
                  <c:v>36.632414968115832</c:v>
                </c:pt>
                <c:pt idx="169">
                  <c:v>36.902180606913497</c:v>
                </c:pt>
                <c:pt idx="170">
                  <c:v>36.910903798248306</c:v>
                </c:pt>
                <c:pt idx="171">
                  <c:v>36.91188476856636</c:v>
                </c:pt>
                <c:pt idx="172">
                  <c:v>36.913450023084408</c:v>
                </c:pt>
                <c:pt idx="173">
                  <c:v>36.919325855310007</c:v>
                </c:pt>
                <c:pt idx="174">
                  <c:v>36.925756351591779</c:v>
                </c:pt>
                <c:pt idx="175">
                  <c:v>36.93500680484626</c:v>
                </c:pt>
                <c:pt idx="176">
                  <c:v>36.948894100815707</c:v>
                </c:pt>
                <c:pt idx="177">
                  <c:v>36.986962833311409</c:v>
                </c:pt>
                <c:pt idx="178">
                  <c:v>37.290069348344495</c:v>
                </c:pt>
                <c:pt idx="179">
                  <c:v>37.84570774621735</c:v>
                </c:pt>
                <c:pt idx="180">
                  <c:v>37.921038314685752</c:v>
                </c:pt>
                <c:pt idx="181">
                  <c:v>37.957294104058882</c:v>
                </c:pt>
                <c:pt idx="182">
                  <c:v>37.982785431491443</c:v>
                </c:pt>
                <c:pt idx="183">
                  <c:v>38.014565044278434</c:v>
                </c:pt>
                <c:pt idx="184">
                  <c:v>38.046320247465147</c:v>
                </c:pt>
                <c:pt idx="185">
                  <c:v>38.077767847705573</c:v>
                </c:pt>
                <c:pt idx="186">
                  <c:v>38.11172178239714</c:v>
                </c:pt>
                <c:pt idx="187">
                  <c:v>38.148014317293828</c:v>
                </c:pt>
                <c:pt idx="188">
                  <c:v>38.182435413286363</c:v>
                </c:pt>
                <c:pt idx="189">
                  <c:v>38.220064633879659</c:v>
                </c:pt>
                <c:pt idx="190">
                  <c:v>38.25772199700792</c:v>
                </c:pt>
                <c:pt idx="191">
                  <c:v>38.295401748680973</c:v>
                </c:pt>
                <c:pt idx="192">
                  <c:v>38.361174044072889</c:v>
                </c:pt>
                <c:pt idx="193">
                  <c:v>38.403631233803836</c:v>
                </c:pt>
                <c:pt idx="194">
                  <c:v>38.463672046045836</c:v>
                </c:pt>
                <c:pt idx="195">
                  <c:v>38.677724485963914</c:v>
                </c:pt>
                <c:pt idx="196">
                  <c:v>38.795949537534185</c:v>
                </c:pt>
                <c:pt idx="197">
                  <c:v>38.990027682921252</c:v>
                </c:pt>
                <c:pt idx="198">
                  <c:v>39.005208084070595</c:v>
                </c:pt>
                <c:pt idx="199">
                  <c:v>39.251720085573815</c:v>
                </c:pt>
                <c:pt idx="200">
                  <c:v>39.364569253527819</c:v>
                </c:pt>
                <c:pt idx="201">
                  <c:v>39.437504503378776</c:v>
                </c:pt>
                <c:pt idx="202">
                  <c:v>39.504698214167796</c:v>
                </c:pt>
                <c:pt idx="203">
                  <c:v>39.549695633527961</c:v>
                </c:pt>
                <c:pt idx="204">
                  <c:v>39.566651519489973</c:v>
                </c:pt>
                <c:pt idx="205">
                  <c:v>39.582321981664215</c:v>
                </c:pt>
                <c:pt idx="206">
                  <c:v>39.588986346175069</c:v>
                </c:pt>
                <c:pt idx="207">
                  <c:v>39.594332423013611</c:v>
                </c:pt>
                <c:pt idx="208">
                  <c:v>39.599092226777159</c:v>
                </c:pt>
                <c:pt idx="209">
                  <c:v>39.600334407048081</c:v>
                </c:pt>
                <c:pt idx="210">
                  <c:v>39.596797166016025</c:v>
                </c:pt>
                <c:pt idx="211">
                  <c:v>39.59211892225229</c:v>
                </c:pt>
                <c:pt idx="212">
                  <c:v>39.583281033204585</c:v>
                </c:pt>
                <c:pt idx="213">
                  <c:v>39.572079171478791</c:v>
                </c:pt>
                <c:pt idx="214">
                  <c:v>39.561696119099601</c:v>
                </c:pt>
                <c:pt idx="215">
                  <c:v>39.54531196606127</c:v>
                </c:pt>
                <c:pt idx="216">
                  <c:v>39.527159683281177</c:v>
                </c:pt>
                <c:pt idx="217">
                  <c:v>39.508630085426553</c:v>
                </c:pt>
                <c:pt idx="218">
                  <c:v>39.486858085142494</c:v>
                </c:pt>
                <c:pt idx="219">
                  <c:v>39.485583853760446</c:v>
                </c:pt>
                <c:pt idx="220">
                  <c:v>39.534334546679645</c:v>
                </c:pt>
                <c:pt idx="221">
                  <c:v>39.82531885739062</c:v>
                </c:pt>
                <c:pt idx="222">
                  <c:v>40.097829837252092</c:v>
                </c:pt>
                <c:pt idx="223">
                  <c:v>40.242700263295411</c:v>
                </c:pt>
                <c:pt idx="224">
                  <c:v>40.237027887927816</c:v>
                </c:pt>
                <c:pt idx="225">
                  <c:v>40.21058660427471</c:v>
                </c:pt>
                <c:pt idx="226">
                  <c:v>40.178345131090857</c:v>
                </c:pt>
                <c:pt idx="227">
                  <c:v>40.164563554941459</c:v>
                </c:pt>
                <c:pt idx="228">
                  <c:v>40.113285853115734</c:v>
                </c:pt>
                <c:pt idx="229">
                  <c:v>40.081625098099309</c:v>
                </c:pt>
                <c:pt idx="230">
                  <c:v>40.045530900131659</c:v>
                </c:pt>
                <c:pt idx="231">
                  <c:v>40.012896939541669</c:v>
                </c:pt>
                <c:pt idx="232">
                  <c:v>39.981346985912502</c:v>
                </c:pt>
                <c:pt idx="233">
                  <c:v>39.951387205153765</c:v>
                </c:pt>
                <c:pt idx="234">
                  <c:v>39.943385175742655</c:v>
                </c:pt>
                <c:pt idx="235">
                  <c:v>40.272786725101653</c:v>
                </c:pt>
                <c:pt idx="236">
                  <c:v>40.566697336825527</c:v>
                </c:pt>
                <c:pt idx="237">
                  <c:v>40.723287229255035</c:v>
                </c:pt>
                <c:pt idx="238">
                  <c:v>40.697812223700424</c:v>
                </c:pt>
                <c:pt idx="239">
                  <c:v>40.68539378274177</c:v>
                </c:pt>
                <c:pt idx="240">
                  <c:v>40.667513800917028</c:v>
                </c:pt>
                <c:pt idx="241">
                  <c:v>40.643697220329898</c:v>
                </c:pt>
                <c:pt idx="242">
                  <c:v>40.624084404535431</c:v>
                </c:pt>
                <c:pt idx="243">
                  <c:v>40.609360401857053</c:v>
                </c:pt>
                <c:pt idx="244">
                  <c:v>40.594598602818174</c:v>
                </c:pt>
                <c:pt idx="245">
                  <c:v>40.584631401356255</c:v>
                </c:pt>
                <c:pt idx="246">
                  <c:v>40.57375273961889</c:v>
                </c:pt>
                <c:pt idx="247">
                  <c:v>40.566864174534714</c:v>
                </c:pt>
                <c:pt idx="248">
                  <c:v>40.564207124174899</c:v>
                </c:pt>
                <c:pt idx="249">
                  <c:v>40.59096739933949</c:v>
                </c:pt>
                <c:pt idx="250">
                  <c:v>40.76055117845619</c:v>
                </c:pt>
                <c:pt idx="251">
                  <c:v>41.079418495428484</c:v>
                </c:pt>
                <c:pt idx="252">
                  <c:v>41.396537482880547</c:v>
                </c:pt>
                <c:pt idx="253">
                  <c:v>41.444373945904871</c:v>
                </c:pt>
                <c:pt idx="254">
                  <c:v>41.48962919769599</c:v>
                </c:pt>
                <c:pt idx="255">
                  <c:v>41.511156298346492</c:v>
                </c:pt>
                <c:pt idx="256">
                  <c:v>41.530069969691844</c:v>
                </c:pt>
                <c:pt idx="257">
                  <c:v>41.55472555254417</c:v>
                </c:pt>
                <c:pt idx="258">
                  <c:v>41.577488854079292</c:v>
                </c:pt>
                <c:pt idx="259">
                  <c:v>41.6064841147004</c:v>
                </c:pt>
                <c:pt idx="260">
                  <c:v>41.633916650945324</c:v>
                </c:pt>
                <c:pt idx="261">
                  <c:v>41.666741645169431</c:v>
                </c:pt>
                <c:pt idx="262">
                  <c:v>41.70017320490598</c:v>
                </c:pt>
                <c:pt idx="263">
                  <c:v>41.733030199178138</c:v>
                </c:pt>
                <c:pt idx="264">
                  <c:v>41.772620806830624</c:v>
                </c:pt>
                <c:pt idx="265">
                  <c:v>41.809343910037448</c:v>
                </c:pt>
                <c:pt idx="266">
                  <c:v>41.850558211865696</c:v>
                </c:pt>
                <c:pt idx="267">
                  <c:v>41.888074416741411</c:v>
                </c:pt>
                <c:pt idx="268">
                  <c:v>41.926470091654956</c:v>
                </c:pt>
                <c:pt idx="269">
                  <c:v>41.966264880998416</c:v>
                </c:pt>
                <c:pt idx="270">
                  <c:v>42.005411740653386</c:v>
                </c:pt>
                <c:pt idx="271">
                  <c:v>42.047519804515098</c:v>
                </c:pt>
                <c:pt idx="272">
                  <c:v>42.08142524868461</c:v>
                </c:pt>
                <c:pt idx="273">
                  <c:v>42.119912859591331</c:v>
                </c:pt>
                <c:pt idx="274">
                  <c:v>42.156073605131752</c:v>
                </c:pt>
                <c:pt idx="275">
                  <c:v>42.191716534985346</c:v>
                </c:pt>
                <c:pt idx="276">
                  <c:v>42.222958061084213</c:v>
                </c:pt>
                <c:pt idx="277">
                  <c:v>42.255969148799757</c:v>
                </c:pt>
                <c:pt idx="278">
                  <c:v>42.279183556848899</c:v>
                </c:pt>
                <c:pt idx="279">
                  <c:v>42.308117628017392</c:v>
                </c:pt>
                <c:pt idx="280">
                  <c:v>42.334299253884339</c:v>
                </c:pt>
                <c:pt idx="281">
                  <c:v>42.351907283071675</c:v>
                </c:pt>
                <c:pt idx="282">
                  <c:v>42.368022330639349</c:v>
                </c:pt>
                <c:pt idx="283">
                  <c:v>42.418312989497771</c:v>
                </c:pt>
                <c:pt idx="284">
                  <c:v>42.464493296250524</c:v>
                </c:pt>
                <c:pt idx="285">
                  <c:v>42.663042234757654</c:v>
                </c:pt>
                <c:pt idx="286">
                  <c:v>42.960460241367819</c:v>
                </c:pt>
                <c:pt idx="287">
                  <c:v>43.105454944094198</c:v>
                </c:pt>
                <c:pt idx="288">
                  <c:v>43.279887250339833</c:v>
                </c:pt>
                <c:pt idx="289">
                  <c:v>43.317986286810942</c:v>
                </c:pt>
                <c:pt idx="290">
                  <c:v>43.311492547830916</c:v>
                </c:pt>
                <c:pt idx="291">
                  <c:v>43.299434595047103</c:v>
                </c:pt>
                <c:pt idx="292">
                  <c:v>43.285717467352129</c:v>
                </c:pt>
                <c:pt idx="293">
                  <c:v>43.270539795159443</c:v>
                </c:pt>
                <c:pt idx="294">
                  <c:v>43.254454655149992</c:v>
                </c:pt>
                <c:pt idx="295">
                  <c:v>43.233052179142256</c:v>
                </c:pt>
                <c:pt idx="296">
                  <c:v>43.208740642028275</c:v>
                </c:pt>
                <c:pt idx="297">
                  <c:v>43.185204750043475</c:v>
                </c:pt>
                <c:pt idx="298">
                  <c:v>43.15619673952628</c:v>
                </c:pt>
                <c:pt idx="305">
                  <c:v>43.84217919933981</c:v>
                </c:pt>
                <c:pt idx="306">
                  <c:v>43.809223073094394</c:v>
                </c:pt>
                <c:pt idx="307">
                  <c:v>43.773940219583167</c:v>
                </c:pt>
                <c:pt idx="308">
                  <c:v>43.734645880196112</c:v>
                </c:pt>
                <c:pt idx="309">
                  <c:v>43.698792440577606</c:v>
                </c:pt>
                <c:pt idx="310">
                  <c:v>43.662640857365865</c:v>
                </c:pt>
                <c:pt idx="311">
                  <c:v>43.630971859036485</c:v>
                </c:pt>
                <c:pt idx="312">
                  <c:v>43.599760359629293</c:v>
                </c:pt>
                <c:pt idx="313">
                  <c:v>43.60939581296946</c:v>
                </c:pt>
                <c:pt idx="314">
                  <c:v>43.886272731185578</c:v>
                </c:pt>
                <c:pt idx="315">
                  <c:v>44.078482147118208</c:v>
                </c:pt>
                <c:pt idx="316">
                  <c:v>44.345255952652089</c:v>
                </c:pt>
                <c:pt idx="317">
                  <c:v>44.337648375649763</c:v>
                </c:pt>
                <c:pt idx="318">
                  <c:v>44.321800424006128</c:v>
                </c:pt>
                <c:pt idx="319">
                  <c:v>44.29675511850089</c:v>
                </c:pt>
                <c:pt idx="320">
                  <c:v>44.277227429976683</c:v>
                </c:pt>
                <c:pt idx="321">
                  <c:v>44.260081455641313</c:v>
                </c:pt>
                <c:pt idx="322">
                  <c:v>44.243525568093027</c:v>
                </c:pt>
                <c:pt idx="323">
                  <c:v>44.227373947185683</c:v>
                </c:pt>
                <c:pt idx="324">
                  <c:v>44.218976999828826</c:v>
                </c:pt>
                <c:pt idx="325">
                  <c:v>44.210153746188283</c:v>
                </c:pt>
                <c:pt idx="326">
                  <c:v>44.206266035983347</c:v>
                </c:pt>
                <c:pt idx="327">
                  <c:v>44.204869986191007</c:v>
                </c:pt>
                <c:pt idx="328">
                  <c:v>44.219332985688908</c:v>
                </c:pt>
                <c:pt idx="329">
                  <c:v>44.362241660348154</c:v>
                </c:pt>
                <c:pt idx="330">
                  <c:v>44.541621623401063</c:v>
                </c:pt>
                <c:pt idx="331">
                  <c:v>44.995009379172771</c:v>
                </c:pt>
                <c:pt idx="332">
                  <c:v>45.096208938244146</c:v>
                </c:pt>
                <c:pt idx="333">
                  <c:v>45.146736050756274</c:v>
                </c:pt>
                <c:pt idx="334">
                  <c:v>45.175132722973267</c:v>
                </c:pt>
                <c:pt idx="335">
                  <c:v>45.197345803405987</c:v>
                </c:pt>
                <c:pt idx="336">
                  <c:v>45.226935050190306</c:v>
                </c:pt>
                <c:pt idx="337">
                  <c:v>45.257384351101479</c:v>
                </c:pt>
                <c:pt idx="338">
                  <c:v>45.286374156088712</c:v>
                </c:pt>
                <c:pt idx="339">
                  <c:v>45.321723769722176</c:v>
                </c:pt>
                <c:pt idx="340">
                  <c:v>45.358011407289567</c:v>
                </c:pt>
                <c:pt idx="341">
                  <c:v>45.397067978224307</c:v>
                </c:pt>
                <c:pt idx="342">
                  <c:v>45.43664579139601</c:v>
                </c:pt>
                <c:pt idx="343">
                  <c:v>45.477272898563946</c:v>
                </c:pt>
                <c:pt idx="344">
                  <c:v>45.522590866495911</c:v>
                </c:pt>
                <c:pt idx="345">
                  <c:v>45.565331573883917</c:v>
                </c:pt>
                <c:pt idx="346">
                  <c:v>45.607046904064518</c:v>
                </c:pt>
                <c:pt idx="347">
                  <c:v>45.648742494051149</c:v>
                </c:pt>
                <c:pt idx="348">
                  <c:v>45.692923462038408</c:v>
                </c:pt>
                <c:pt idx="349">
                  <c:v>45.73907717482961</c:v>
                </c:pt>
                <c:pt idx="350">
                  <c:v>45.849569032761309</c:v>
                </c:pt>
                <c:pt idx="351">
                  <c:v>45.951927899212585</c:v>
                </c:pt>
                <c:pt idx="352">
                  <c:v>46.222571482144524</c:v>
                </c:pt>
                <c:pt idx="353">
                  <c:v>46.473424531489741</c:v>
                </c:pt>
                <c:pt idx="354">
                  <c:v>46.723100403732786</c:v>
                </c:pt>
                <c:pt idx="355">
                  <c:v>46.844130537473362</c:v>
                </c:pt>
                <c:pt idx="356">
                  <c:v>46.884899188050291</c:v>
                </c:pt>
                <c:pt idx="357">
                  <c:v>46.915479038209831</c:v>
                </c:pt>
                <c:pt idx="358">
                  <c:v>46.937632748917046</c:v>
                </c:pt>
                <c:pt idx="359">
                  <c:v>46.964856362638542</c:v>
                </c:pt>
                <c:pt idx="360">
                  <c:v>46.987196814616993</c:v>
                </c:pt>
                <c:pt idx="361">
                  <c:v>47.004955888321049</c:v>
                </c:pt>
                <c:pt idx="362">
                  <c:v>47.021722163149235</c:v>
                </c:pt>
                <c:pt idx="363">
                  <c:v>47.03430498077622</c:v>
                </c:pt>
                <c:pt idx="364">
                  <c:v>47.045262436408279</c:v>
                </c:pt>
                <c:pt idx="365">
                  <c:v>47.073150427615779</c:v>
                </c:pt>
                <c:pt idx="366">
                  <c:v>47.157047055978595</c:v>
                </c:pt>
                <c:pt idx="367">
                  <c:v>47.384476703196874</c:v>
                </c:pt>
                <c:pt idx="368">
                  <c:v>47.909596876364333</c:v>
                </c:pt>
                <c:pt idx="369">
                  <c:v>47.976519586257403</c:v>
                </c:pt>
                <c:pt idx="370">
                  <c:v>47.97451784536792</c:v>
                </c:pt>
                <c:pt idx="371">
                  <c:v>47.966167931525305</c:v>
                </c:pt>
                <c:pt idx="372">
                  <c:v>47.954514938996127</c:v>
                </c:pt>
                <c:pt idx="373">
                  <c:v>47.939586665942677</c:v>
                </c:pt>
                <c:pt idx="374">
                  <c:v>47.92457160633537</c:v>
                </c:pt>
                <c:pt idx="375">
                  <c:v>47.905736432973242</c:v>
                </c:pt>
                <c:pt idx="376">
                  <c:v>47.889586972433612</c:v>
                </c:pt>
                <c:pt idx="377">
                  <c:v>47.953778129361716</c:v>
                </c:pt>
                <c:pt idx="378">
                  <c:v>48.519072887004334</c:v>
                </c:pt>
                <c:pt idx="379">
                  <c:v>48.705246205395113</c:v>
                </c:pt>
                <c:pt idx="380">
                  <c:v>48.68435530615951</c:v>
                </c:pt>
                <c:pt idx="381">
                  <c:v>48.660132438338138</c:v>
                </c:pt>
                <c:pt idx="382">
                  <c:v>48.62635435649748</c:v>
                </c:pt>
                <c:pt idx="383">
                  <c:v>48.590881675495964</c:v>
                </c:pt>
                <c:pt idx="384">
                  <c:v>48.553499945490181</c:v>
                </c:pt>
                <c:pt idx="385">
                  <c:v>48.514664324161771</c:v>
                </c:pt>
                <c:pt idx="386">
                  <c:v>48.491456901915882</c:v>
                </c:pt>
                <c:pt idx="387">
                  <c:v>48.493555835935126</c:v>
                </c:pt>
                <c:pt idx="388">
                  <c:v>49.187355309061239</c:v>
                </c:pt>
                <c:pt idx="389">
                  <c:v>49.267897497471246</c:v>
                </c:pt>
                <c:pt idx="390">
                  <c:v>49.224281822028253</c:v>
                </c:pt>
                <c:pt idx="391">
                  <c:v>49.191185590855902</c:v>
                </c:pt>
              </c:numCache>
            </c:numRef>
          </c:yVal>
          <c:smooth val="1"/>
        </c:ser>
        <c:ser>
          <c:idx val="6"/>
          <c:order val="6"/>
          <c:tx>
            <c:v>GSFC AHEAD Model</c:v>
          </c:tx>
          <c:spPr>
            <a:ln>
              <a:solidFill>
                <a:srgbClr val="FF0066">
                  <a:alpha val="70000"/>
                </a:srgbClr>
              </a:solidFill>
            </a:ln>
          </c:spPr>
          <c:marker>
            <c:symbol val="none"/>
          </c:marker>
          <c:xVal>
            <c:numRef>
              <c:f>Sheet1!$AF$4:$AF$13</c:f>
              <c:numCache>
                <c:formatCode>0.0</c:formatCode>
                <c:ptCount val="10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20</c:v>
                </c:pt>
                <c:pt idx="4">
                  <c:v>15</c:v>
                </c:pt>
                <c:pt idx="5">
                  <c:v>12.5</c:v>
                </c:pt>
                <c:pt idx="6">
                  <c:v>10</c:v>
                </c:pt>
                <c:pt idx="7">
                  <c:v>7.5</c:v>
                </c:pt>
                <c:pt idx="8">
                  <c:v>5</c:v>
                </c:pt>
                <c:pt idx="9">
                  <c:v>0</c:v>
                </c:pt>
              </c:numCache>
            </c:numRef>
          </c:xVal>
          <c:yVal>
            <c:numRef>
              <c:f>Sheet1!$AI$4:$AI$13</c:f>
              <c:numCache>
                <c:formatCode>0.000000</c:formatCode>
                <c:ptCount val="10"/>
                <c:pt idx="0">
                  <c:v>43.018768592324143</c:v>
                </c:pt>
                <c:pt idx="1">
                  <c:v>46.553318037842004</c:v>
                </c:pt>
                <c:pt idx="2">
                  <c:v>49.416061944150002</c:v>
                </c:pt>
                <c:pt idx="3">
                  <c:v>55.80670337574</c:v>
                </c:pt>
                <c:pt idx="4">
                  <c:v>67.140493431216996</c:v>
                </c:pt>
                <c:pt idx="5">
                  <c:v>76.204471256842993</c:v>
                </c:pt>
                <c:pt idx="6">
                  <c:v>90.719989788960007</c:v>
                </c:pt>
                <c:pt idx="7">
                  <c:v>116.055859272156</c:v>
                </c:pt>
                <c:pt idx="8">
                  <c:v>186.20688240080401</c:v>
                </c:pt>
                <c:pt idx="9">
                  <c:v>371.50172438440001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739840"/>
        <c:axId val="46741760"/>
      </c:scatterChart>
      <c:valAx>
        <c:axId val="46739840"/>
        <c:scaling>
          <c:orientation val="minMax"/>
          <c:max val="90"/>
          <c:min val="-90"/>
        </c:scaling>
        <c:delete val="0"/>
        <c:axPos val="b"/>
        <c:majorGridlines>
          <c:spPr>
            <a:ln w="12700"/>
          </c:spPr>
        </c:majorGridlines>
        <c:minorGridlines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Sun-Probe-Earth Angle (deg)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low"/>
        <c:spPr>
          <a:ln w="12700"/>
        </c:spPr>
        <c:txPr>
          <a:bodyPr/>
          <a:lstStyle/>
          <a:p>
            <a:pPr>
              <a:defRPr sz="800" baseline="0"/>
            </a:pPr>
            <a:endParaRPr lang="en-US"/>
          </a:p>
        </c:txPr>
        <c:crossAx val="46741760"/>
        <c:crosses val="autoZero"/>
        <c:crossBetween val="midCat"/>
        <c:majorUnit val="10"/>
        <c:minorUnit val="2"/>
      </c:valAx>
      <c:valAx>
        <c:axId val="46741760"/>
        <c:scaling>
          <c:orientation val="minMax"/>
          <c:max val="200"/>
          <c:min val="0"/>
        </c:scaling>
        <c:delete val="0"/>
        <c:axPos val="l"/>
        <c:majorGridlines/>
        <c:minorGridlines>
          <c:spPr>
            <a:ln>
              <a:solidFill>
                <a:schemeClr val="accent1"/>
              </a:solidFill>
              <a:prstDash val="sysDot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Temperature (degC)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46739840"/>
        <c:crossesAt val="-90"/>
        <c:crossBetween val="midCat"/>
        <c:majorUnit val="10"/>
        <c:minorUnit val="2"/>
      </c:valAx>
    </c:plotArea>
    <c:legend>
      <c:legendPos val="l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82051282051282048"/>
          <c:y val="5.6748031496062994E-2"/>
          <c:w val="0.1771399909145972"/>
          <c:h val="0.12870400986353575"/>
        </c:manualLayout>
      </c:layout>
      <c:overlay val="1"/>
      <c:spPr>
        <a:solidFill>
          <a:schemeClr val="bg1"/>
        </a:solidFill>
        <a:ln w="12700">
          <a:solidFill>
            <a:sysClr val="windowText" lastClr="000000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Curve Fit</c:v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Chart'!$H$11:$H$1106</c:f>
              <c:numCache>
                <c:formatCode>General</c:formatCode>
                <c:ptCount val="1096"/>
                <c:pt idx="0">
                  <c:v>53.332830892781502</c:v>
                </c:pt>
                <c:pt idx="1">
                  <c:v>53.351180336342971</c:v>
                </c:pt>
                <c:pt idx="2">
                  <c:v>53.36955455952932</c:v>
                </c:pt>
                <c:pt idx="3">
                  <c:v>53.387842762086429</c:v>
                </c:pt>
                <c:pt idx="4">
                  <c:v>53.406156387000159</c:v>
                </c:pt>
                <c:pt idx="5">
                  <c:v>53.424384529787176</c:v>
                </c:pt>
                <c:pt idx="6">
                  <c:v>53.442638727024274</c:v>
                </c:pt>
                <c:pt idx="7">
                  <c:v>53.460807970461538</c:v>
                </c:pt>
                <c:pt idx="8">
                  <c:v>53.478892471603274</c:v>
                </c:pt>
                <c:pt idx="9">
                  <c:v>53.497003906621075</c:v>
                </c:pt>
                <c:pt idx="10">
                  <c:v>53.515142628475736</c:v>
                </c:pt>
                <c:pt idx="11">
                  <c:v>53.533669125863838</c:v>
                </c:pt>
                <c:pt idx="12">
                  <c:v>53.551641953547417</c:v>
                </c:pt>
                <c:pt idx="13">
                  <c:v>53.570118318884617</c:v>
                </c:pt>
                <c:pt idx="14">
                  <c:v>53.588626944051391</c:v>
                </c:pt>
                <c:pt idx="15">
                  <c:v>53.607056489396278</c:v>
                </c:pt>
                <c:pt idx="16">
                  <c:v>53.62529541605727</c:v>
                </c:pt>
                <c:pt idx="17">
                  <c:v>53.643567562126442</c:v>
                </c:pt>
                <c:pt idx="18">
                  <c:v>53.661761431630687</c:v>
                </c:pt>
                <c:pt idx="19">
                  <c:v>53.680476853672786</c:v>
                </c:pt>
                <c:pt idx="20">
                  <c:v>53.69923099546417</c:v>
                </c:pt>
                <c:pt idx="21">
                  <c:v>53.717800239004866</c:v>
                </c:pt>
                <c:pt idx="22">
                  <c:v>53.736296877361291</c:v>
                </c:pt>
                <c:pt idx="23">
                  <c:v>53.754721244208291</c:v>
                </c:pt>
                <c:pt idx="24">
                  <c:v>53.773073669164077</c:v>
                </c:pt>
                <c:pt idx="25">
                  <c:v>53.791968515120466</c:v>
                </c:pt>
                <c:pt idx="26">
                  <c:v>53.810797207687919</c:v>
                </c:pt>
                <c:pt idx="27">
                  <c:v>53.829560156432066</c:v>
                </c:pt>
                <c:pt idx="28">
                  <c:v>53.848145373987585</c:v>
                </c:pt>
                <c:pt idx="29">
                  <c:v>53.866665555079422</c:v>
                </c:pt>
                <c:pt idx="30">
                  <c:v>53.885121093769342</c:v>
                </c:pt>
                <c:pt idx="31">
                  <c:v>53.904142969535599</c:v>
                </c:pt>
                <c:pt idx="32">
                  <c:v>53.922473226135082</c:v>
                </c:pt>
                <c:pt idx="33">
                  <c:v>53.941263871299547</c:v>
                </c:pt>
                <c:pt idx="34">
                  <c:v>53.959997316939798</c:v>
                </c:pt>
                <c:pt idx="35">
                  <c:v>53.978561301953448</c:v>
                </c:pt>
                <c:pt idx="36">
                  <c:v>53.997068911554898</c:v>
                </c:pt>
                <c:pt idx="37">
                  <c:v>54.016169769615615</c:v>
                </c:pt>
                <c:pt idx="38">
                  <c:v>54.034456316819046</c:v>
                </c:pt>
                <c:pt idx="39">
                  <c:v>54.053343568655912</c:v>
                </c:pt>
                <c:pt idx="40">
                  <c:v>54.072069922278587</c:v>
                </c:pt>
                <c:pt idx="41">
                  <c:v>54.091411723876</c:v>
                </c:pt>
                <c:pt idx="42">
                  <c:v>54.110047092417645</c:v>
                </c:pt>
                <c:pt idx="43">
                  <c:v>54.129080057140555</c:v>
                </c:pt>
                <c:pt idx="44">
                  <c:v>54.148187403393685</c:v>
                </c:pt>
                <c:pt idx="45">
                  <c:v>54.167708369592809</c:v>
                </c:pt>
                <c:pt idx="46">
                  <c:v>54.186517440950354</c:v>
                </c:pt>
                <c:pt idx="47">
                  <c:v>54.205975477784207</c:v>
                </c:pt>
                <c:pt idx="48">
                  <c:v>54.225982133868641</c:v>
                </c:pt>
                <c:pt idx="49">
                  <c:v>54.245161317404303</c:v>
                </c:pt>
                <c:pt idx="50">
                  <c:v>54.26501219641554</c:v>
                </c:pt>
                <c:pt idx="51">
                  <c:v>54.28461818252071</c:v>
                </c:pt>
                <c:pt idx="52">
                  <c:v>54.305028434945385</c:v>
                </c:pt>
                <c:pt idx="53">
                  <c:v>54.32449132306445</c:v>
                </c:pt>
                <c:pt idx="54">
                  <c:v>54.34465564321831</c:v>
                </c:pt>
                <c:pt idx="55">
                  <c:v>54.365422911757641</c:v>
                </c:pt>
                <c:pt idx="56">
                  <c:v>54.385353545987599</c:v>
                </c:pt>
                <c:pt idx="57">
                  <c:v>54.406012168540002</c:v>
                </c:pt>
                <c:pt idx="58">
                  <c:v>54.426449500246974</c:v>
                </c:pt>
                <c:pt idx="59">
                  <c:v>54.446893780593889</c:v>
                </c:pt>
                <c:pt idx="60">
                  <c:v>54.467980324726192</c:v>
                </c:pt>
                <c:pt idx="61">
                  <c:v>54.489086128412403</c:v>
                </c:pt>
                <c:pt idx="62">
                  <c:v>54.509984111331327</c:v>
                </c:pt>
                <c:pt idx="63">
                  <c:v>54.530902913746409</c:v>
                </c:pt>
                <c:pt idx="64">
                  <c:v>54.551729295887107</c:v>
                </c:pt>
                <c:pt idx="65">
                  <c:v>54.573240498262855</c:v>
                </c:pt>
                <c:pt idx="66">
                  <c:v>54.5946722360138</c:v>
                </c:pt>
                <c:pt idx="67">
                  <c:v>54.616139456118511</c:v>
                </c:pt>
                <c:pt idx="68">
                  <c:v>54.638209198473717</c:v>
                </c:pt>
                <c:pt idx="69">
                  <c:v>54.660328223419214</c:v>
                </c:pt>
                <c:pt idx="70">
                  <c:v>54.682383064763449</c:v>
                </c:pt>
                <c:pt idx="71">
                  <c:v>54.704374440702537</c:v>
                </c:pt>
                <c:pt idx="72">
                  <c:v>54.727123359521769</c:v>
                </c:pt>
                <c:pt idx="73">
                  <c:v>54.749823246668178</c:v>
                </c:pt>
                <c:pt idx="74">
                  <c:v>54.773308764749004</c:v>
                </c:pt>
                <c:pt idx="75">
                  <c:v>54.796874977073962</c:v>
                </c:pt>
                <c:pt idx="76">
                  <c:v>54.820408122970271</c:v>
                </c:pt>
                <c:pt idx="77">
                  <c:v>54.843794203946075</c:v>
                </c:pt>
                <c:pt idx="78">
                  <c:v>54.868125565155914</c:v>
                </c:pt>
                <c:pt idx="79">
                  <c:v>54.89244031621039</c:v>
                </c:pt>
                <c:pt idx="80">
                  <c:v>54.917616473039878</c:v>
                </c:pt>
                <c:pt idx="81">
                  <c:v>54.942907305105322</c:v>
                </c:pt>
                <c:pt idx="82">
                  <c:v>54.968083711346104</c:v>
                </c:pt>
                <c:pt idx="83">
                  <c:v>54.993376147460104</c:v>
                </c:pt>
                <c:pt idx="84">
                  <c:v>55.019578759634143</c:v>
                </c:pt>
                <c:pt idx="85">
                  <c:v>55.045684265844727</c:v>
                </c:pt>
                <c:pt idx="86">
                  <c:v>55.072038510239381</c:v>
                </c:pt>
                <c:pt idx="87">
                  <c:v>55.099229581654086</c:v>
                </c:pt>
                <c:pt idx="88">
                  <c:v>55.126456510702887</c:v>
                </c:pt>
                <c:pt idx="89">
                  <c:v>55.153835024340104</c:v>
                </c:pt>
                <c:pt idx="90">
                  <c:v>55.181250246721177</c:v>
                </c:pt>
                <c:pt idx="91">
                  <c:v>55.209669271534381</c:v>
                </c:pt>
                <c:pt idx="92">
                  <c:v>55.238142641340147</c:v>
                </c:pt>
                <c:pt idx="93">
                  <c:v>55.266670552620049</c:v>
                </c:pt>
                <c:pt idx="94">
                  <c:v>55.295368738897146</c:v>
                </c:pt>
                <c:pt idx="95">
                  <c:v>55.325123722654546</c:v>
                </c:pt>
                <c:pt idx="96">
                  <c:v>55.353940352390566</c:v>
                </c:pt>
                <c:pt idx="97">
                  <c:v>55.384967209954574</c:v>
                </c:pt>
                <c:pt idx="98">
                  <c:v>55.41505566793375</c:v>
                </c:pt>
                <c:pt idx="99">
                  <c:v>55.446254750603131</c:v>
                </c:pt>
                <c:pt idx="100">
                  <c:v>55.477544244047593</c:v>
                </c:pt>
                <c:pt idx="101">
                  <c:v>55.509039836459849</c:v>
                </c:pt>
                <c:pt idx="102">
                  <c:v>55.540625236016616</c:v>
                </c:pt>
                <c:pt idx="103">
                  <c:v>55.573375595970766</c:v>
                </c:pt>
                <c:pt idx="104">
                  <c:v>55.60634973445044</c:v>
                </c:pt>
                <c:pt idx="105">
                  <c:v>55.640642129510155</c:v>
                </c:pt>
                <c:pt idx="106">
                  <c:v>55.674943937287587</c:v>
                </c:pt>
                <c:pt idx="107">
                  <c:v>55.709486912963754</c:v>
                </c:pt>
                <c:pt idx="108">
                  <c:v>55.744270333309522</c:v>
                </c:pt>
                <c:pt idx="109">
                  <c:v>55.780311040415661</c:v>
                </c:pt>
                <c:pt idx="110">
                  <c:v>55.816610037568225</c:v>
                </c:pt>
                <c:pt idx="111">
                  <c:v>55.853049638588061</c:v>
                </c:pt>
                <c:pt idx="112">
                  <c:v>55.889628536628457</c:v>
                </c:pt>
                <c:pt idx="113">
                  <c:v>55.927636259659202</c:v>
                </c:pt>
                <c:pt idx="114">
                  <c:v>55.965917398743301</c:v>
                </c:pt>
                <c:pt idx="115">
                  <c:v>56.004353575750066</c:v>
                </c:pt>
                <c:pt idx="116">
                  <c:v>56.044264685311944</c:v>
                </c:pt>
                <c:pt idx="117">
                  <c:v>56.08446480667137</c:v>
                </c:pt>
                <c:pt idx="118">
                  <c:v>56.123609902279007</c:v>
                </c:pt>
                <c:pt idx="119">
                  <c:v>56.164255113298509</c:v>
                </c:pt>
                <c:pt idx="120">
                  <c:v>56.206429022792783</c:v>
                </c:pt>
                <c:pt idx="121">
                  <c:v>56.247648925458634</c:v>
                </c:pt>
                <c:pt idx="122">
                  <c:v>56.289030499129538</c:v>
                </c:pt>
                <c:pt idx="123">
                  <c:v>56.331964643696949</c:v>
                </c:pt>
                <c:pt idx="124">
                  <c:v>56.375193494993127</c:v>
                </c:pt>
                <c:pt idx="125">
                  <c:v>56.418714584674149</c:v>
                </c:pt>
                <c:pt idx="126">
                  <c:v>56.462407568709772</c:v>
                </c:pt>
                <c:pt idx="127">
                  <c:v>56.507821737386969</c:v>
                </c:pt>
                <c:pt idx="128">
                  <c:v>56.552095927879542</c:v>
                </c:pt>
                <c:pt idx="129">
                  <c:v>56.598106068921936</c:v>
                </c:pt>
                <c:pt idx="130">
                  <c:v>56.644296767464432</c:v>
                </c:pt>
                <c:pt idx="131">
                  <c:v>56.690901165356188</c:v>
                </c:pt>
                <c:pt idx="132">
                  <c:v>56.737679772002657</c:v>
                </c:pt>
                <c:pt idx="133">
                  <c:v>56.786242468831688</c:v>
                </c:pt>
                <c:pt idx="134">
                  <c:v>56.835111080268028</c:v>
                </c:pt>
                <c:pt idx="135">
                  <c:v>56.88428209757047</c:v>
                </c:pt>
                <c:pt idx="136">
                  <c:v>56.933751957986708</c:v>
                </c:pt>
                <c:pt idx="137">
                  <c:v>56.983517047899689</c:v>
                </c:pt>
                <c:pt idx="138">
                  <c:v>57.034999755173409</c:v>
                </c:pt>
                <c:pt idx="139">
                  <c:v>57.086908757891472</c:v>
                </c:pt>
                <c:pt idx="140">
                  <c:v>57.139121285040375</c:v>
                </c:pt>
                <c:pt idx="141">
                  <c:v>57.191752456454644</c:v>
                </c:pt>
                <c:pt idx="142">
                  <c:v>57.244559970811771</c:v>
                </c:pt>
                <c:pt idx="143">
                  <c:v>57.297897491395275</c:v>
                </c:pt>
                <c:pt idx="144">
                  <c:v>57.352887183883695</c:v>
                </c:pt>
                <c:pt idx="145">
                  <c:v>57.406804846808434</c:v>
                </c:pt>
                <c:pt idx="146">
                  <c:v>57.462624127137381</c:v>
                </c:pt>
                <c:pt idx="147">
                  <c:v>57.51873698618283</c:v>
                </c:pt>
                <c:pt idx="148">
                  <c:v>57.575138908422325</c:v>
                </c:pt>
                <c:pt idx="149">
                  <c:v>57.631945341825748</c:v>
                </c:pt>
                <c:pt idx="150">
                  <c:v>57.687612296008204</c:v>
                </c:pt>
                <c:pt idx="151">
                  <c:v>57.745206075775556</c:v>
                </c:pt>
                <c:pt idx="152">
                  <c:v>57.803071467242248</c:v>
                </c:pt>
                <c:pt idx="153">
                  <c:v>57.862890774628944</c:v>
                </c:pt>
                <c:pt idx="154">
                  <c:v>57.921415046328356</c:v>
                </c:pt>
                <c:pt idx="155">
                  <c:v>57.980438642097582</c:v>
                </c:pt>
                <c:pt idx="156">
                  <c:v>58.039716197688399</c:v>
                </c:pt>
                <c:pt idx="157">
                  <c:v>58.099364034198132</c:v>
                </c:pt>
                <c:pt idx="158">
                  <c:v>58.160987244666309</c:v>
                </c:pt>
                <c:pt idx="159">
                  <c:v>58.221371368992209</c:v>
                </c:pt>
                <c:pt idx="160">
                  <c:v>58.28373907764616</c:v>
                </c:pt>
                <c:pt idx="161">
                  <c:v>58.344842588696238</c:v>
                </c:pt>
                <c:pt idx="162">
                  <c:v>58.407816211954824</c:v>
                </c:pt>
                <c:pt idx="163">
                  <c:v>58.469622335187765</c:v>
                </c:pt>
                <c:pt idx="164">
                  <c:v>58.533427735837947</c:v>
                </c:pt>
                <c:pt idx="165">
                  <c:v>58.597586086428173</c:v>
                </c:pt>
                <c:pt idx="166">
                  <c:v>58.66221511419478</c:v>
                </c:pt>
                <c:pt idx="167">
                  <c:v>58.727066995272381</c:v>
                </c:pt>
                <c:pt idx="168">
                  <c:v>58.792381593768923</c:v>
                </c:pt>
                <c:pt idx="169">
                  <c:v>58.858032985759216</c:v>
                </c:pt>
                <c:pt idx="170">
                  <c:v>58.924017216207972</c:v>
                </c:pt>
                <c:pt idx="171">
                  <c:v>58.990330394267076</c:v>
                </c:pt>
                <c:pt idx="172">
                  <c:v>59.057091348658481</c:v>
                </c:pt>
                <c:pt idx="173">
                  <c:v>59.124296706738683</c:v>
                </c:pt>
                <c:pt idx="174">
                  <c:v>59.1916973604527</c:v>
                </c:pt>
                <c:pt idx="175">
                  <c:v>59.259535397213298</c:v>
                </c:pt>
                <c:pt idx="176">
                  <c:v>59.327807684063202</c:v>
                </c:pt>
                <c:pt idx="177">
                  <c:v>59.396387881546708</c:v>
                </c:pt>
                <c:pt idx="178">
                  <c:v>59.465396068145736</c:v>
                </c:pt>
                <c:pt idx="179">
                  <c:v>59.532938054952702</c:v>
                </c:pt>
                <c:pt idx="180">
                  <c:v>59.602663172705512</c:v>
                </c:pt>
                <c:pt idx="181">
                  <c:v>59.672683958918199</c:v>
                </c:pt>
                <c:pt idx="182">
                  <c:v>59.741333764427296</c:v>
                </c:pt>
                <c:pt idx="183">
                  <c:v>59.812178832200885</c:v>
                </c:pt>
                <c:pt idx="184">
                  <c:v>59.881635242916722</c:v>
                </c:pt>
                <c:pt idx="185">
                  <c:v>59.951364185402895</c:v>
                </c:pt>
                <c:pt idx="186">
                  <c:v>60.021487752478862</c:v>
                </c:pt>
                <c:pt idx="187">
                  <c:v>60.092004059838573</c:v>
                </c:pt>
                <c:pt idx="188">
                  <c:v>60.162911332892129</c:v>
                </c:pt>
                <c:pt idx="189">
                  <c:v>60.234207909205253</c:v>
                </c:pt>
                <c:pt idx="190">
                  <c:v>60.305767214249087</c:v>
                </c:pt>
                <c:pt idx="191">
                  <c:v>60.377837732190322</c:v>
                </c:pt>
                <c:pt idx="192">
                  <c:v>60.450167958459915</c:v>
                </c:pt>
                <c:pt idx="193">
                  <c:v>60.521151567296101</c:v>
                </c:pt>
                <c:pt idx="194">
                  <c:v>60.594241988382556</c:v>
                </c:pt>
                <c:pt idx="195">
                  <c:v>60.665972319913188</c:v>
                </c:pt>
                <c:pt idx="196">
                  <c:v>60.739819263208815</c:v>
                </c:pt>
                <c:pt idx="197">
                  <c:v>60.812293234813843</c:v>
                </c:pt>
                <c:pt idx="198">
                  <c:v>60.887020176203066</c:v>
                </c:pt>
                <c:pt idx="199">
                  <c:v>60.960235845633285</c:v>
                </c:pt>
                <c:pt idx="200">
                  <c:v>61.033819041022063</c:v>
                </c:pt>
                <c:pt idx="201">
                  <c:v>61.107769638292531</c:v>
                </c:pt>
                <c:pt idx="202">
                  <c:v>61.182214359245471</c:v>
                </c:pt>
                <c:pt idx="203">
                  <c:v>61.256900053722632</c:v>
                </c:pt>
                <c:pt idx="204">
                  <c:v>61.330161418922408</c:v>
                </c:pt>
                <c:pt idx="205">
                  <c:v>61.405831874150167</c:v>
                </c:pt>
                <c:pt idx="206">
                  <c:v>61.479813891028471</c:v>
                </c:pt>
                <c:pt idx="207">
                  <c:v>61.554281720895702</c:v>
                </c:pt>
                <c:pt idx="208">
                  <c:v>61.629236581168307</c:v>
                </c:pt>
                <c:pt idx="209">
                  <c:v>61.704424357809408</c:v>
                </c:pt>
                <c:pt idx="210">
                  <c:v>61.778276368979903</c:v>
                </c:pt>
                <c:pt idx="211">
                  <c:v>61.854310757068767</c:v>
                </c:pt>
                <c:pt idx="212">
                  <c:v>61.928873274623626</c:v>
                </c:pt>
                <c:pt idx="213">
                  <c:v>62.001948964364871</c:v>
                </c:pt>
                <c:pt idx="214">
                  <c:v>62.077345032070419</c:v>
                </c:pt>
                <c:pt idx="215">
                  <c:v>62.153099023802831</c:v>
                </c:pt>
                <c:pt idx="216">
                  <c:v>62.227354840638746</c:v>
                </c:pt>
                <c:pt idx="217">
                  <c:v>62.302090032058508</c:v>
                </c:pt>
                <c:pt idx="218">
                  <c:v>62.377177872304578</c:v>
                </c:pt>
                <c:pt idx="219">
                  <c:v>62.452620370463414</c:v>
                </c:pt>
                <c:pt idx="220">
                  <c:v>62.526539776528253</c:v>
                </c:pt>
                <c:pt idx="221">
                  <c:v>62.602951456005584</c:v>
                </c:pt>
                <c:pt idx="222">
                  <c:v>62.677833989789434</c:v>
                </c:pt>
                <c:pt idx="223">
                  <c:v>62.753069605147743</c:v>
                </c:pt>
                <c:pt idx="224">
                  <c:v>62.82879071667594</c:v>
                </c:pt>
                <c:pt idx="225">
                  <c:v>62.904870250919082</c:v>
                </c:pt>
                <c:pt idx="226">
                  <c:v>62.979397051626982</c:v>
                </c:pt>
                <c:pt idx="227">
                  <c:v>63.056456582574789</c:v>
                </c:pt>
                <c:pt idx="228">
                  <c:v>63.13182744217854</c:v>
                </c:pt>
                <c:pt idx="229">
                  <c:v>63.207818015257509</c:v>
                </c:pt>
                <c:pt idx="230">
                  <c:v>63.284039583168521</c:v>
                </c:pt>
                <c:pt idx="231">
                  <c:v>63.360887817865823</c:v>
                </c:pt>
                <c:pt idx="232">
                  <c:v>63.436024039423643</c:v>
                </c:pt>
                <c:pt idx="233">
                  <c:v>63.513868771491858</c:v>
                </c:pt>
                <c:pt idx="234">
                  <c:v>63.589996180130917</c:v>
                </c:pt>
                <c:pt idx="235">
                  <c:v>63.664390824277319</c:v>
                </c:pt>
                <c:pt idx="236">
                  <c:v>63.741511604768277</c:v>
                </c:pt>
                <c:pt idx="237">
                  <c:v>63.816894305691115</c:v>
                </c:pt>
                <c:pt idx="238">
                  <c:v>63.892773536641783</c:v>
                </c:pt>
                <c:pt idx="239">
                  <c:v>63.96915320163302</c:v>
                </c:pt>
                <c:pt idx="240">
                  <c:v>64.043773665989903</c:v>
                </c:pt>
                <c:pt idx="241">
                  <c:v>64.119021736312519</c:v>
                </c:pt>
                <c:pt idx="242">
                  <c:v>64.194636368544082</c:v>
                </c:pt>
                <c:pt idx="243">
                  <c:v>64.268603149248861</c:v>
                </c:pt>
                <c:pt idx="244">
                  <c:v>64.345221070518306</c:v>
                </c:pt>
                <c:pt idx="245">
                  <c:v>64.420185872656702</c:v>
                </c:pt>
                <c:pt idx="246">
                  <c:v>64.493348147184548</c:v>
                </c:pt>
                <c:pt idx="247">
                  <c:v>64.56931341886029</c:v>
                </c:pt>
                <c:pt idx="248">
                  <c:v>64.643470332280572</c:v>
                </c:pt>
                <c:pt idx="249">
                  <c:v>64.718127082626339</c:v>
                </c:pt>
                <c:pt idx="250">
                  <c:v>64.793287702291067</c:v>
                </c:pt>
                <c:pt idx="251">
                  <c:v>64.868822197251262</c:v>
                </c:pt>
                <c:pt idx="252">
                  <c:v>64.942790282695427</c:v>
                </c:pt>
                <c:pt idx="253">
                  <c:v>65.017126012107681</c:v>
                </c:pt>
                <c:pt idx="254">
                  <c:v>65.091967523942017</c:v>
                </c:pt>
                <c:pt idx="255">
                  <c:v>65.167318923756838</c:v>
                </c:pt>
                <c:pt idx="256">
                  <c:v>65.243184391420186</c:v>
                </c:pt>
                <c:pt idx="257">
                  <c:v>65.317319400530153</c:v>
                </c:pt>
                <c:pt idx="258">
                  <c:v>65.39182685087475</c:v>
                </c:pt>
                <c:pt idx="259">
                  <c:v>65.466845699492339</c:v>
                </c:pt>
                <c:pt idx="260">
                  <c:v>65.542380083029698</c:v>
                </c:pt>
                <c:pt idx="261">
                  <c:v>65.616155468208362</c:v>
                </c:pt>
                <c:pt idx="262">
                  <c:v>65.690439460311339</c:v>
                </c:pt>
                <c:pt idx="263">
                  <c:v>65.765100077452018</c:v>
                </c:pt>
                <c:pt idx="264">
                  <c:v>65.840277059039209</c:v>
                </c:pt>
                <c:pt idx="265">
                  <c:v>65.9136650718754</c:v>
                </c:pt>
                <c:pt idx="266">
                  <c:v>65.987425522514698</c:v>
                </c:pt>
                <c:pt idx="267">
                  <c:v>66.061835093676564</c:v>
                </c:pt>
                <c:pt idx="268">
                  <c:v>66.134291863062273</c:v>
                </c:pt>
                <c:pt idx="269">
                  <c:v>66.207116289994673</c:v>
                </c:pt>
                <c:pt idx="270">
                  <c:v>66.280585834148397</c:v>
                </c:pt>
                <c:pt idx="271">
                  <c:v>66.354430278288703</c:v>
                </c:pt>
                <c:pt idx="272">
                  <c:v>66.426288544648486</c:v>
                </c:pt>
                <c:pt idx="273">
                  <c:v>66.498787424231011</c:v>
                </c:pt>
                <c:pt idx="274">
                  <c:v>66.571655583628626</c:v>
                </c:pt>
                <c:pt idx="275">
                  <c:v>66.642645701763811</c:v>
                </c:pt>
                <c:pt idx="276">
                  <c:v>66.713995587920394</c:v>
                </c:pt>
                <c:pt idx="277">
                  <c:v>66.785846401820436</c:v>
                </c:pt>
                <c:pt idx="278">
                  <c:v>66.858063292364022</c:v>
                </c:pt>
                <c:pt idx="279">
                  <c:v>66.928367132300949</c:v>
                </c:pt>
                <c:pt idx="280">
                  <c:v>66.9991656628155</c:v>
                </c:pt>
                <c:pt idx="281">
                  <c:v>67.070323380660625</c:v>
                </c:pt>
                <c:pt idx="282">
                  <c:v>67.141982107310483</c:v>
                </c:pt>
                <c:pt idx="283">
                  <c:v>67.214006097647911</c:v>
                </c:pt>
                <c:pt idx="284">
                  <c:v>67.283936442074889</c:v>
                </c:pt>
                <c:pt idx="285">
                  <c:v>67.356970050127572</c:v>
                </c:pt>
                <c:pt idx="286">
                  <c:v>67.427759948759132</c:v>
                </c:pt>
                <c:pt idx="287">
                  <c:v>67.496562765487454</c:v>
                </c:pt>
                <c:pt idx="288">
                  <c:v>67.568207193522412</c:v>
                </c:pt>
                <c:pt idx="289">
                  <c:v>67.637853725003581</c:v>
                </c:pt>
                <c:pt idx="290">
                  <c:v>67.71036440767287</c:v>
                </c:pt>
                <c:pt idx="291">
                  <c:v>67.778204946117597</c:v>
                </c:pt>
                <c:pt idx="292">
                  <c:v>67.849055307560548</c:v>
                </c:pt>
                <c:pt idx="293">
                  <c:v>67.920265619383088</c:v>
                </c:pt>
                <c:pt idx="294">
                  <c:v>67.989291946001543</c:v>
                </c:pt>
                <c:pt idx="295">
                  <c:v>68.058666099151196</c:v>
                </c:pt>
                <c:pt idx="296">
                  <c:v>68.125968241758571</c:v>
                </c:pt>
                <c:pt idx="297">
                  <c:v>68.196178047896353</c:v>
                </c:pt>
                <c:pt idx="298">
                  <c:v>68.264162660870568</c:v>
                </c:pt>
                <c:pt idx="299">
                  <c:v>68.332487692110305</c:v>
                </c:pt>
                <c:pt idx="300">
                  <c:v>68.401155380430907</c:v>
                </c:pt>
                <c:pt idx="301">
                  <c:v>68.467561964614546</c:v>
                </c:pt>
                <c:pt idx="302">
                  <c:v>68.53429855761118</c:v>
                </c:pt>
                <c:pt idx="303">
                  <c:v>68.601509409431173</c:v>
                </c:pt>
                <c:pt idx="304">
                  <c:v>68.668912326220621</c:v>
                </c:pt>
                <c:pt idx="305">
                  <c:v>68.734011717384817</c:v>
                </c:pt>
                <c:pt idx="306">
                  <c:v>68.802223060352986</c:v>
                </c:pt>
                <c:pt idx="307">
                  <c:v>68.867975365299472</c:v>
                </c:pt>
                <c:pt idx="308">
                  <c:v>68.9340527551511</c:v>
                </c:pt>
                <c:pt idx="309">
                  <c:v>68.997640536566593</c:v>
                </c:pt>
                <c:pt idx="310">
                  <c:v>69.064365039770706</c:v>
                </c:pt>
                <c:pt idx="311">
                  <c:v>69.131420306870623</c:v>
                </c:pt>
                <c:pt idx="312">
                  <c:v>69.195965522245345</c:v>
                </c:pt>
                <c:pt idx="313">
                  <c:v>69.260827803259303</c:v>
                </c:pt>
                <c:pt idx="314">
                  <c:v>69.32586504175039</c:v>
                </c:pt>
                <c:pt idx="315">
                  <c:v>69.391366556528681</c:v>
                </c:pt>
                <c:pt idx="316">
                  <c:v>69.456902102849227</c:v>
                </c:pt>
                <c:pt idx="317">
                  <c:v>69.522905476839327</c:v>
                </c:pt>
                <c:pt idx="318">
                  <c:v>69.586339539050613</c:v>
                </c:pt>
                <c:pt idx="319">
                  <c:v>69.652842323450741</c:v>
                </c:pt>
                <c:pt idx="320">
                  <c:v>69.716761377216585</c:v>
                </c:pt>
                <c:pt idx="321">
                  <c:v>69.780848339676126</c:v>
                </c:pt>
                <c:pt idx="322">
                  <c:v>69.8453944858</c:v>
                </c:pt>
                <c:pt idx="323">
                  <c:v>69.909966296783765</c:v>
                </c:pt>
                <c:pt idx="324">
                  <c:v>69.974855214114683</c:v>
                </c:pt>
                <c:pt idx="325">
                  <c:v>70.03710654618655</c:v>
                </c:pt>
                <c:pt idx="326">
                  <c:v>70.102334297618782</c:v>
                </c:pt>
                <c:pt idx="327">
                  <c:v>70.165055236365106</c:v>
                </c:pt>
                <c:pt idx="328">
                  <c:v>70.227935742125524</c:v>
                </c:pt>
                <c:pt idx="329">
                  <c:v>70.290976857223441</c:v>
                </c:pt>
                <c:pt idx="330">
                  <c:v>70.351472274707064</c:v>
                </c:pt>
                <c:pt idx="331">
                  <c:v>70.414829179401806</c:v>
                </c:pt>
                <c:pt idx="332">
                  <c:v>70.475625692896031</c:v>
                </c:pt>
                <c:pt idx="333">
                  <c:v>70.539449051024434</c:v>
                </c:pt>
                <c:pt idx="334">
                  <c:v>70.600403799428307</c:v>
                </c:pt>
                <c:pt idx="335">
                  <c:v>70.661654926603234</c:v>
                </c:pt>
                <c:pt idx="336">
                  <c:v>70.723056682584229</c:v>
                </c:pt>
                <c:pt idx="337">
                  <c:v>70.784609982153313</c:v>
                </c:pt>
                <c:pt idx="338">
                  <c:v>70.846168368911137</c:v>
                </c:pt>
                <c:pt idx="339">
                  <c:v>70.908027374811098</c:v>
                </c:pt>
                <c:pt idx="340">
                  <c:v>70.969893032501162</c:v>
                </c:pt>
                <c:pt idx="341">
                  <c:v>71.028965800142615</c:v>
                </c:pt>
                <c:pt idx="342">
                  <c:v>71.091133460352637</c:v>
                </c:pt>
                <c:pt idx="343">
                  <c:v>71.153309811936595</c:v>
                </c:pt>
                <c:pt idx="344">
                  <c:v>71.215643603805418</c:v>
                </c:pt>
                <c:pt idx="345">
                  <c:v>71.275152713562306</c:v>
                </c:pt>
                <c:pt idx="346">
                  <c:v>71.33779516749955</c:v>
                </c:pt>
                <c:pt idx="347">
                  <c:v>71.400449201788888</c:v>
                </c:pt>
                <c:pt idx="348">
                  <c:v>71.463264157424121</c:v>
                </c:pt>
                <c:pt idx="349">
                  <c:v>71.523072883761699</c:v>
                </c:pt>
                <c:pt idx="350">
                  <c:v>71.586054046063012</c:v>
                </c:pt>
                <c:pt idx="351">
                  <c:v>71.649049449560522</c:v>
                </c:pt>
                <c:pt idx="352">
                  <c:v>71.709162379845665</c:v>
                </c:pt>
                <c:pt idx="353">
                  <c:v>71.772328127303965</c:v>
                </c:pt>
                <c:pt idx="354">
                  <c:v>71.835509992377567</c:v>
                </c:pt>
                <c:pt idx="355">
                  <c:v>71.895783738687669</c:v>
                </c:pt>
                <c:pt idx="356">
                  <c:v>71.959140005264686</c:v>
                </c:pt>
                <c:pt idx="357">
                  <c:v>72.019420963047082</c:v>
                </c:pt>
                <c:pt idx="358">
                  <c:v>72.08295438264652</c:v>
                </c:pt>
                <c:pt idx="359">
                  <c:v>72.143394929901078</c:v>
                </c:pt>
                <c:pt idx="360">
                  <c:v>72.203836360583281</c:v>
                </c:pt>
                <c:pt idx="361">
                  <c:v>72.267409926298626</c:v>
                </c:pt>
                <c:pt idx="362">
                  <c:v>72.327863743553607</c:v>
                </c:pt>
                <c:pt idx="363">
                  <c:v>72.391469936072411</c:v>
                </c:pt>
                <c:pt idx="364">
                  <c:v>72.452089158057873</c:v>
                </c:pt>
                <c:pt idx="365">
                  <c:v>72.515730253800882</c:v>
                </c:pt>
                <c:pt idx="366">
                  <c:v>72.576214739390977</c:v>
                </c:pt>
                <c:pt idx="367">
                  <c:v>72.64004429161352</c:v>
                </c:pt>
                <c:pt idx="368">
                  <c:v>72.700547112371808</c:v>
                </c:pt>
                <c:pt idx="369">
                  <c:v>72.764264371864158</c:v>
                </c:pt>
                <c:pt idx="370">
                  <c:v>72.828007197142199</c:v>
                </c:pt>
                <c:pt idx="371">
                  <c:v>72.891776201642571</c:v>
                </c:pt>
                <c:pt idx="372">
                  <c:v>72.955572002620201</c:v>
                </c:pt>
                <c:pt idx="373">
                  <c:v>73.022494706492296</c:v>
                </c:pt>
                <c:pt idx="374">
                  <c:v>73.086356425836144</c:v>
                </c:pt>
                <c:pt idx="375">
                  <c:v>73.153367957395034</c:v>
                </c:pt>
                <c:pt idx="376">
                  <c:v>73.217145487772996</c:v>
                </c:pt>
                <c:pt idx="377">
                  <c:v>73.284095701596343</c:v>
                </c:pt>
                <c:pt idx="378">
                  <c:v>73.3510983441398</c:v>
                </c:pt>
                <c:pt idx="379">
                  <c:v>73.418154248498482</c:v>
                </c:pt>
                <c:pt idx="380">
                  <c:v>73.485264252430923</c:v>
                </c:pt>
                <c:pt idx="381">
                  <c:v>73.613192210864568</c:v>
                </c:pt>
                <c:pt idx="382">
                  <c:v>73.683675520281639</c:v>
                </c:pt>
                <c:pt idx="383">
                  <c:v>73.750861731060553</c:v>
                </c:pt>
                <c:pt idx="384">
                  <c:v>73.821496755863336</c:v>
                </c:pt>
                <c:pt idx="385">
                  <c:v>73.88865774551617</c:v>
                </c:pt>
                <c:pt idx="386">
                  <c:v>73.95929384405315</c:v>
                </c:pt>
                <c:pt idx="387">
                  <c:v>74.029860783500382</c:v>
                </c:pt>
                <c:pt idx="388">
                  <c:v>74.100514027077637</c:v>
                </c:pt>
                <c:pt idx="389">
                  <c:v>74.171099693255982</c:v>
                </c:pt>
                <c:pt idx="390">
                  <c:v>74.241618425595135</c:v>
                </c:pt>
                <c:pt idx="391">
                  <c:v>74.315707344864464</c:v>
                </c:pt>
                <c:pt idx="392">
                  <c:v>74.386418465916904</c:v>
                </c:pt>
                <c:pt idx="393">
                  <c:v>74.460418118192266</c:v>
                </c:pt>
                <c:pt idx="394">
                  <c:v>74.534537123420904</c:v>
                </c:pt>
                <c:pt idx="395">
                  <c:v>74.605084205577811</c:v>
                </c:pt>
                <c:pt idx="396">
                  <c:v>74.682826558506434</c:v>
                </c:pt>
                <c:pt idx="397">
                  <c:v>74.756999152265834</c:v>
                </c:pt>
                <c:pt idx="398">
                  <c:v>74.831139638621664</c:v>
                </c:pt>
                <c:pt idx="399">
                  <c:v>74.908844064556291</c:v>
                </c:pt>
                <c:pt idx="400">
                  <c:v>74.986705047558331</c:v>
                </c:pt>
                <c:pt idx="401">
                  <c:v>75.064567373018591</c:v>
                </c:pt>
                <c:pt idx="402">
                  <c:v>75.14607460826852</c:v>
                </c:pt>
                <c:pt idx="403">
                  <c:v>75.227617797694151</c:v>
                </c:pt>
                <c:pt idx="404">
                  <c:v>75.30568059430999</c:v>
                </c:pt>
                <c:pt idx="405">
                  <c:v>75.390975908534088</c:v>
                </c:pt>
                <c:pt idx="406">
                  <c:v>75.472794316486898</c:v>
                </c:pt>
                <c:pt idx="407">
                  <c:v>75.558381838250099</c:v>
                </c:pt>
                <c:pt idx="408">
                  <c:v>75.640462184796192</c:v>
                </c:pt>
                <c:pt idx="409">
                  <c:v>75.726191904720011</c:v>
                </c:pt>
                <c:pt idx="410">
                  <c:v>75.815784792976757</c:v>
                </c:pt>
                <c:pt idx="411">
                  <c:v>75.901858987887991</c:v>
                </c:pt>
                <c:pt idx="412">
                  <c:v>75.991838138961285</c:v>
                </c:pt>
                <c:pt idx="413">
                  <c:v>76.0819442503944</c:v>
                </c:pt>
                <c:pt idx="414">
                  <c:v>76.172179716502967</c:v>
                </c:pt>
                <c:pt idx="415">
                  <c:v>76.262546943860215</c:v>
                </c:pt>
                <c:pt idx="416">
                  <c:v>76.353208038895275</c:v>
                </c:pt>
                <c:pt idx="417">
                  <c:v>76.447762671430397</c:v>
                </c:pt>
                <c:pt idx="418">
                  <c:v>76.542657290897267</c:v>
                </c:pt>
                <c:pt idx="419">
                  <c:v>76.637574820413221</c:v>
                </c:pt>
                <c:pt idx="420">
                  <c:v>76.732838539272009</c:v>
                </c:pt>
                <c:pt idx="421">
                  <c:v>76.828291284903045</c:v>
                </c:pt>
                <c:pt idx="422">
                  <c:v>76.927959197447066</c:v>
                </c:pt>
                <c:pt idx="423">
                  <c:v>77.027866234106625</c:v>
                </c:pt>
                <c:pt idx="424">
                  <c:v>77.12817715784179</c:v>
                </c:pt>
                <c:pt idx="425">
                  <c:v>77.228573034299373</c:v>
                </c:pt>
                <c:pt idx="426">
                  <c:v>77.333333865094488</c:v>
                </c:pt>
                <c:pt idx="427">
                  <c:v>77.438557142691351</c:v>
                </c:pt>
                <c:pt idx="428">
                  <c:v>77.544085416070487</c:v>
                </c:pt>
                <c:pt idx="429">
                  <c:v>77.649922766906187</c:v>
                </c:pt>
                <c:pt idx="430">
                  <c:v>77.760287645279561</c:v>
                </c:pt>
                <c:pt idx="431">
                  <c:v>77.871020748913296</c:v>
                </c:pt>
                <c:pt idx="432">
                  <c:v>77.982289886341206</c:v>
                </c:pt>
                <c:pt idx="433">
                  <c:v>78.098067738928805</c:v>
                </c:pt>
                <c:pt idx="434">
                  <c:v>78.210124381558913</c:v>
                </c:pt>
                <c:pt idx="435">
                  <c:v>78.331266521362579</c:v>
                </c:pt>
                <c:pt idx="436">
                  <c:v>78.448535322614006</c:v>
                </c:pt>
                <c:pt idx="437">
                  <c:v>78.570664381582262</c:v>
                </c:pt>
                <c:pt idx="438">
                  <c:v>78.693475207332241</c:v>
                </c:pt>
                <c:pt idx="439">
                  <c:v>78.816810050587364</c:v>
                </c:pt>
                <c:pt idx="440">
                  <c:v>78.94067521441697</c:v>
                </c:pt>
                <c:pt idx="441">
                  <c:v>79.069604582852762</c:v>
                </c:pt>
                <c:pt idx="442">
                  <c:v>79.199139236037723</c:v>
                </c:pt>
                <c:pt idx="443">
                  <c:v>79.329452172257319</c:v>
                </c:pt>
                <c:pt idx="444">
                  <c:v>79.460385299569211</c:v>
                </c:pt>
                <c:pt idx="445">
                  <c:v>79.59211220696686</c:v>
                </c:pt>
                <c:pt idx="446">
                  <c:v>79.729164228849825</c:v>
                </c:pt>
                <c:pt idx="447">
                  <c:v>79.86692607959202</c:v>
                </c:pt>
                <c:pt idx="448">
                  <c:v>80.005405947584819</c:v>
                </c:pt>
                <c:pt idx="449">
                  <c:v>80.149574170394729</c:v>
                </c:pt>
                <c:pt idx="450">
                  <c:v>80.289717958759439</c:v>
                </c:pt>
                <c:pt idx="451">
                  <c:v>80.435639879327113</c:v>
                </c:pt>
                <c:pt idx="452">
                  <c:v>80.582387079201752</c:v>
                </c:pt>
                <c:pt idx="453">
                  <c:v>80.730137519776022</c:v>
                </c:pt>
                <c:pt idx="454">
                  <c:v>80.878732469146541</c:v>
                </c:pt>
                <c:pt idx="455">
                  <c:v>81.033198853617748</c:v>
                </c:pt>
                <c:pt idx="456">
                  <c:v>81.188775970940668</c:v>
                </c:pt>
                <c:pt idx="457">
                  <c:v>81.34547523730896</c:v>
                </c:pt>
                <c:pt idx="458">
                  <c:v>81.508276478100939</c:v>
                </c:pt>
                <c:pt idx="459">
                  <c:v>81.66695373532265</c:v>
                </c:pt>
                <c:pt idx="460">
                  <c:v>81.832179190948935</c:v>
                </c:pt>
                <c:pt idx="461">
                  <c:v>82.003751138769843</c:v>
                </c:pt>
                <c:pt idx="462">
                  <c:v>82.171193357637193</c:v>
                </c:pt>
                <c:pt idx="463">
                  <c:v>82.345437849666141</c:v>
                </c:pt>
                <c:pt idx="464">
                  <c:v>82.520717441418938</c:v>
                </c:pt>
                <c:pt idx="465">
                  <c:v>82.69756208442567</c:v>
                </c:pt>
                <c:pt idx="466">
                  <c:v>82.881306040844734</c:v>
                </c:pt>
                <c:pt idx="467">
                  <c:v>83.066392834153788</c:v>
                </c:pt>
                <c:pt idx="468">
                  <c:v>83.253010796875557</c:v>
                </c:pt>
                <c:pt idx="469">
                  <c:v>83.441175695628687</c:v>
                </c:pt>
                <c:pt idx="470">
                  <c:v>83.63641666326933</c:v>
                </c:pt>
                <c:pt idx="471">
                  <c:v>83.827772393754287</c:v>
                </c:pt>
                <c:pt idx="472">
                  <c:v>84.026512509209354</c:v>
                </c:pt>
                <c:pt idx="473">
                  <c:v>84.226790964107565</c:v>
                </c:pt>
                <c:pt idx="474">
                  <c:v>84.428800174316748</c:v>
                </c:pt>
                <c:pt idx="475">
                  <c:v>84.632734235016912</c:v>
                </c:pt>
                <c:pt idx="476">
                  <c:v>84.844260832436603</c:v>
                </c:pt>
                <c:pt idx="477">
                  <c:v>85.057858472804099</c:v>
                </c:pt>
                <c:pt idx="478">
                  <c:v>85.267077487480819</c:v>
                </c:pt>
                <c:pt idx="479">
                  <c:v>85.48446503532648</c:v>
                </c:pt>
                <c:pt idx="480">
                  <c:v>85.703804827219471</c:v>
                </c:pt>
                <c:pt idx="481">
                  <c:v>85.931403293255258</c:v>
                </c:pt>
                <c:pt idx="482">
                  <c:v>86.154764780150657</c:v>
                </c:pt>
                <c:pt idx="483">
                  <c:v>86.380317932967998</c:v>
                </c:pt>
                <c:pt idx="484">
                  <c:v>86.61436902000375</c:v>
                </c:pt>
                <c:pt idx="485">
                  <c:v>86.850594203989061</c:v>
                </c:pt>
                <c:pt idx="486">
                  <c:v>87.089015081761431</c:v>
                </c:pt>
                <c:pt idx="487">
                  <c:v>87.336489738375604</c:v>
                </c:pt>
                <c:pt idx="488">
                  <c:v>87.579613574436479</c:v>
                </c:pt>
                <c:pt idx="489">
                  <c:v>87.831966809863857</c:v>
                </c:pt>
                <c:pt idx="490">
                  <c:v>88.08673674962796</c:v>
                </c:pt>
                <c:pt idx="491">
                  <c:v>88.344131158712187</c:v>
                </c:pt>
                <c:pt idx="492">
                  <c:v>88.603990977674229</c:v>
                </c:pt>
                <c:pt idx="493">
                  <c:v>88.873580968057411</c:v>
                </c:pt>
                <c:pt idx="494">
                  <c:v>89.138698729428157</c:v>
                </c:pt>
                <c:pt idx="495">
                  <c:v>89.413738274147065</c:v>
                </c:pt>
                <c:pt idx="496">
                  <c:v>89.691671620213313</c:v>
                </c:pt>
                <c:pt idx="497">
                  <c:v>89.972339443037001</c:v>
                </c:pt>
                <c:pt idx="498">
                  <c:v>90.255955864334908</c:v>
                </c:pt>
                <c:pt idx="499">
                  <c:v>90.550040606085105</c:v>
                </c:pt>
                <c:pt idx="500">
                  <c:v>90.839713713807157</c:v>
                </c:pt>
                <c:pt idx="501">
                  <c:v>91.139875522722434</c:v>
                </c:pt>
                <c:pt idx="502">
                  <c:v>91.435530588585152</c:v>
                </c:pt>
                <c:pt idx="503">
                  <c:v>91.742266775417377</c:v>
                </c:pt>
                <c:pt idx="504">
                  <c:v>92.052089500985943</c:v>
                </c:pt>
                <c:pt idx="505">
                  <c:v>92.36521982363891</c:v>
                </c:pt>
                <c:pt idx="506">
                  <c:v>92.681688715647752</c:v>
                </c:pt>
                <c:pt idx="507">
                  <c:v>93.001527249176078</c:v>
                </c:pt>
                <c:pt idx="508">
                  <c:v>93.324960588607013</c:v>
                </c:pt>
                <c:pt idx="509">
                  <c:v>93.65163267202405</c:v>
                </c:pt>
                <c:pt idx="510">
                  <c:v>93.981963522919742</c:v>
                </c:pt>
                <c:pt idx="511">
                  <c:v>94.315594633638099</c:v>
                </c:pt>
                <c:pt idx="512">
                  <c:v>94.652948877040401</c:v>
                </c:pt>
                <c:pt idx="513">
                  <c:v>95.00269525450031</c:v>
                </c:pt>
                <c:pt idx="514">
                  <c:v>95.347288458358094</c:v>
                </c:pt>
                <c:pt idx="515">
                  <c:v>95.704517666398459</c:v>
                </c:pt>
                <c:pt idx="516">
                  <c:v>96.056679845660085</c:v>
                </c:pt>
                <c:pt idx="517">
                  <c:v>96.421526708117767</c:v>
                </c:pt>
                <c:pt idx="518">
                  <c:v>96.790480384810138</c:v>
                </c:pt>
                <c:pt idx="519">
                  <c:v>97.163577750973189</c:v>
                </c:pt>
                <c:pt idx="520">
                  <c:v>97.540450811675626</c:v>
                </c:pt>
                <c:pt idx="521">
                  <c:v>97.921741916434414</c:v>
                </c:pt>
                <c:pt idx="522">
                  <c:v>98.30687847551782</c:v>
                </c:pt>
                <c:pt idx="523">
                  <c:v>98.696507680403585</c:v>
                </c:pt>
                <c:pt idx="524">
                  <c:v>99.090258118759152</c:v>
                </c:pt>
                <c:pt idx="525">
                  <c:v>99.497929333837291</c:v>
                </c:pt>
                <c:pt idx="526">
                  <c:v>99.90054224024864</c:v>
                </c:pt>
                <c:pt idx="527">
                  <c:v>100.31735348034005</c:v>
                </c:pt>
                <c:pt idx="528">
                  <c:v>100.7285658434154</c:v>
                </c:pt>
                <c:pt idx="529">
                  <c:v>101.14450096010397</c:v>
                </c:pt>
                <c:pt idx="530">
                  <c:v>101.57505485851644</c:v>
                </c:pt>
                <c:pt idx="531">
                  <c:v>102.00002574920039</c:v>
                </c:pt>
                <c:pt idx="532">
                  <c:v>102.44011358433838</c:v>
                </c:pt>
                <c:pt idx="533">
                  <c:v>102.87448648196542</c:v>
                </c:pt>
                <c:pt idx="534">
                  <c:v>103.31335208717339</c:v>
                </c:pt>
                <c:pt idx="535">
                  <c:v>103.76798766047874</c:v>
                </c:pt>
                <c:pt idx="536">
                  <c:v>104.21670542423907</c:v>
                </c:pt>
                <c:pt idx="537">
                  <c:v>104.67003076612274</c:v>
                </c:pt>
                <c:pt idx="538">
                  <c:v>105.12843580829045</c:v>
                </c:pt>
                <c:pt idx="539">
                  <c:v>105.59152495420604</c:v>
                </c:pt>
                <c:pt idx="540">
                  <c:v>106.0597742726051</c:v>
                </c:pt>
                <c:pt idx="541">
                  <c:v>106.53300536061069</c:v>
                </c:pt>
                <c:pt idx="542">
                  <c:v>107.01125780681689</c:v>
                </c:pt>
                <c:pt idx="543">
                  <c:v>107.49457130651631</c:v>
                </c:pt>
                <c:pt idx="544">
                  <c:v>107.98298566024725</c:v>
                </c:pt>
                <c:pt idx="545">
                  <c:v>108.4765407723287</c:v>
                </c:pt>
                <c:pt idx="546">
                  <c:v>108.96344836444497</c:v>
                </c:pt>
                <c:pt idx="547">
                  <c:v>109.46751444808871</c:v>
                </c:pt>
                <c:pt idx="548">
                  <c:v>109.9768427891795</c:v>
                </c:pt>
                <c:pt idx="549">
                  <c:v>110.49147372387654</c:v>
                </c:pt>
                <c:pt idx="550">
                  <c:v>111.01167754126719</c:v>
                </c:pt>
                <c:pt idx="551">
                  <c:v>111.52461467581085</c:v>
                </c:pt>
                <c:pt idx="552">
                  <c:v>112.05550755596092</c:v>
                </c:pt>
                <c:pt idx="553">
                  <c:v>112.59209970013362</c:v>
                </c:pt>
                <c:pt idx="554">
                  <c:v>113.12117988828284</c:v>
                </c:pt>
                <c:pt idx="555">
                  <c:v>113.6689409928337</c:v>
                </c:pt>
                <c:pt idx="556">
                  <c:v>114.20902401984966</c:v>
                </c:pt>
                <c:pt idx="557">
                  <c:v>114.76812138667418</c:v>
                </c:pt>
                <c:pt idx="558">
                  <c:v>115.31937135193806</c:v>
                </c:pt>
                <c:pt idx="559">
                  <c:v>115.87608323644396</c:v>
                </c:pt>
                <c:pt idx="560">
                  <c:v>116.43853671513129</c:v>
                </c:pt>
                <c:pt idx="561">
                  <c:v>117.00677408686256</c:v>
                </c:pt>
                <c:pt idx="562">
                  <c:v>117.58059452364476</c:v>
                </c:pt>
                <c:pt idx="563">
                  <c:v>118.16028151761743</c:v>
                </c:pt>
                <c:pt idx="564">
                  <c:v>118.731339511813</c:v>
                </c:pt>
                <c:pt idx="565">
                  <c:v>119.32250796692759</c:v>
                </c:pt>
                <c:pt idx="566">
                  <c:v>119.90511417819509</c:v>
                </c:pt>
                <c:pt idx="567">
                  <c:v>120.49324188843798</c:v>
                </c:pt>
                <c:pt idx="568">
                  <c:v>121.08717841879414</c:v>
                </c:pt>
                <c:pt idx="569">
                  <c:v>121.6867127011694</c:v>
                </c:pt>
                <c:pt idx="570">
                  <c:v>122.29213468726924</c:v>
                </c:pt>
                <c:pt idx="571">
                  <c:v>122.88827387348428</c:v>
                </c:pt>
                <c:pt idx="572">
                  <c:v>123.50545917085125</c:v>
                </c:pt>
                <c:pt idx="573">
                  <c:v>124.11291911897479</c:v>
                </c:pt>
                <c:pt idx="574">
                  <c:v>124.72615784163905</c:v>
                </c:pt>
                <c:pt idx="575">
                  <c:v>125.3452140567442</c:v>
                </c:pt>
                <c:pt idx="576">
                  <c:v>125.96986612967476</c:v>
                </c:pt>
                <c:pt idx="577">
                  <c:v>126.60067268813565</c:v>
                </c:pt>
                <c:pt idx="578">
                  <c:v>127.22100142247096</c:v>
                </c:pt>
                <c:pt idx="579">
                  <c:v>127.86304850828893</c:v>
                </c:pt>
                <c:pt idx="580">
                  <c:v>128.49494684629298</c:v>
                </c:pt>
                <c:pt idx="581">
                  <c:v>129.14890910879572</c:v>
                </c:pt>
                <c:pt idx="582">
                  <c:v>129.79225957846182</c:v>
                </c:pt>
                <c:pt idx="583">
                  <c:v>130.4414565475854</c:v>
                </c:pt>
                <c:pt idx="584">
                  <c:v>131.09653723830826</c:v>
                </c:pt>
                <c:pt idx="585">
                  <c:v>131.75753898965175</c:v>
                </c:pt>
                <c:pt idx="586">
                  <c:v>132.42422548869226</c:v>
                </c:pt>
                <c:pt idx="587">
                  <c:v>133.07951825247034</c:v>
                </c:pt>
                <c:pt idx="588">
                  <c:v>133.75808776850329</c:v>
                </c:pt>
                <c:pt idx="589">
                  <c:v>134.42505845495702</c:v>
                </c:pt>
                <c:pt idx="590">
                  <c:v>135.09785280912786</c:v>
                </c:pt>
                <c:pt idx="591">
                  <c:v>135.77622570311453</c:v>
                </c:pt>
                <c:pt idx="592">
                  <c:v>136.44240771266757</c:v>
                </c:pt>
                <c:pt idx="593">
                  <c:v>137.13245895996727</c:v>
                </c:pt>
                <c:pt idx="594">
                  <c:v>137.81011001709729</c:v>
                </c:pt>
                <c:pt idx="595">
                  <c:v>138.49347747742374</c:v>
                </c:pt>
                <c:pt idx="596">
                  <c:v>139.16395638159315</c:v>
                </c:pt>
                <c:pt idx="597">
                  <c:v>139.8584280178622</c:v>
                </c:pt>
                <c:pt idx="598">
                  <c:v>140.53979672138567</c:v>
                </c:pt>
                <c:pt idx="599">
                  <c:v>141.22702496401521</c:v>
                </c:pt>
                <c:pt idx="600">
                  <c:v>141.91926873444979</c:v>
                </c:pt>
                <c:pt idx="601">
                  <c:v>142.61743594775231</c:v>
                </c:pt>
                <c:pt idx="602">
                  <c:v>143.30179526024858</c:v>
                </c:pt>
                <c:pt idx="603">
                  <c:v>143.99127389418933</c:v>
                </c:pt>
                <c:pt idx="604">
                  <c:v>144.68619684936451</c:v>
                </c:pt>
                <c:pt idx="605">
                  <c:v>145.38659436951269</c:v>
                </c:pt>
                <c:pt idx="606">
                  <c:v>146.09249679731397</c:v>
                </c:pt>
                <c:pt idx="607">
                  <c:v>146.80363102328201</c:v>
                </c:pt>
                <c:pt idx="608">
                  <c:v>147.50002608193</c:v>
                </c:pt>
                <c:pt idx="609">
                  <c:v>148.20173570169683</c:v>
                </c:pt>
                <c:pt idx="610">
                  <c:v>148.90878854971038</c:v>
                </c:pt>
                <c:pt idx="611">
                  <c:v>149.62121338927989</c:v>
                </c:pt>
                <c:pt idx="612">
                  <c:v>150.33872816809907</c:v>
                </c:pt>
                <c:pt idx="613">
                  <c:v>151.04067787547595</c:v>
                </c:pt>
                <c:pt idx="614">
                  <c:v>151.76862064177871</c:v>
                </c:pt>
                <c:pt idx="615">
                  <c:v>152.48109021839954</c:v>
                </c:pt>
                <c:pt idx="616">
                  <c:v>153.19847643744313</c:v>
                </c:pt>
                <c:pt idx="617">
                  <c:v>153.9208021297178</c:v>
                </c:pt>
                <c:pt idx="618">
                  <c:v>154.62672903103163</c:v>
                </c:pt>
                <c:pt idx="619">
                  <c:v>155.35950697770247</c:v>
                </c:pt>
                <c:pt idx="620">
                  <c:v>156.07566471914416</c:v>
                </c:pt>
                <c:pt idx="621">
                  <c:v>156.79658469361567</c:v>
                </c:pt>
                <c:pt idx="622">
                  <c:v>157.50038754779794</c:v>
                </c:pt>
                <c:pt idx="623">
                  <c:v>158.20872697709564</c:v>
                </c:pt>
                <c:pt idx="624">
                  <c:v>158.94444601188232</c:v>
                </c:pt>
                <c:pt idx="625">
                  <c:v>159.64008586240277</c:v>
                </c:pt>
                <c:pt idx="626">
                  <c:v>160.36282222355413</c:v>
                </c:pt>
                <c:pt idx="627">
                  <c:v>161.06728477606185</c:v>
                </c:pt>
                <c:pt idx="628">
                  <c:v>161.77645591086312</c:v>
                </c:pt>
                <c:pt idx="629">
                  <c:v>162.49035858442102</c:v>
                </c:pt>
                <c:pt idx="630">
                  <c:v>163.20867799369918</c:v>
                </c:pt>
                <c:pt idx="631">
                  <c:v>163.90800988437138</c:v>
                </c:pt>
                <c:pt idx="632">
                  <c:v>164.61187271626426</c:v>
                </c:pt>
                <c:pt idx="633">
                  <c:v>165.3199458465165</c:v>
                </c:pt>
                <c:pt idx="634">
                  <c:v>166.03259029316033</c:v>
                </c:pt>
                <c:pt idx="635">
                  <c:v>166.74948254377387</c:v>
                </c:pt>
                <c:pt idx="636">
                  <c:v>167.44656793410988</c:v>
                </c:pt>
                <c:pt idx="637">
                  <c:v>168.17187562468877</c:v>
                </c:pt>
                <c:pt idx="638">
                  <c:v>168.87750019446045</c:v>
                </c:pt>
                <c:pt idx="639">
                  <c:v>169.58718285337264</c:v>
                </c:pt>
                <c:pt idx="640">
                  <c:v>170.27635412609038</c:v>
                </c:pt>
                <c:pt idx="641">
                  <c:v>170.99442596322842</c:v>
                </c:pt>
                <c:pt idx="642">
                  <c:v>171.69176618788791</c:v>
                </c:pt>
                <c:pt idx="643">
                  <c:v>172.41758453063056</c:v>
                </c:pt>
                <c:pt idx="644">
                  <c:v>173.12280219716152</c:v>
                </c:pt>
                <c:pt idx="645">
                  <c:v>173.80669939418854</c:v>
                </c:pt>
                <c:pt idx="646">
                  <c:v>174.51996480948503</c:v>
                </c:pt>
                <c:pt idx="647">
                  <c:v>175.21132887751898</c:v>
                </c:pt>
                <c:pt idx="648">
                  <c:v>175.931978504418</c:v>
                </c:pt>
                <c:pt idx="649">
                  <c:v>176.63086484580123</c:v>
                </c:pt>
                <c:pt idx="650">
                  <c:v>177.30763035483668</c:v>
                </c:pt>
                <c:pt idx="651">
                  <c:v>178.01421596435739</c:v>
                </c:pt>
                <c:pt idx="652">
                  <c:v>178.69809556221219</c:v>
                </c:pt>
                <c:pt idx="653">
                  <c:v>179.38511885586442</c:v>
                </c:pt>
                <c:pt idx="654">
                  <c:v>180.07604128419428</c:v>
                </c:pt>
                <c:pt idx="655">
                  <c:v>180.77050514186283</c:v>
                </c:pt>
                <c:pt idx="656">
                  <c:v>181.44158029490146</c:v>
                </c:pt>
                <c:pt idx="657">
                  <c:v>182.11598013854646</c:v>
                </c:pt>
                <c:pt idx="658">
                  <c:v>182.79371652906545</c:v>
                </c:pt>
                <c:pt idx="659">
                  <c:v>183.47480134947128</c:v>
                </c:pt>
                <c:pt idx="660">
                  <c:v>184.13183067698887</c:v>
                </c:pt>
                <c:pt idx="661">
                  <c:v>184.81914423153347</c:v>
                </c:pt>
                <c:pt idx="662">
                  <c:v>185.4821869528995</c:v>
                </c:pt>
                <c:pt idx="663">
                  <c:v>186.1483856182688</c:v>
                </c:pt>
                <c:pt idx="664">
                  <c:v>186.81736332934574</c:v>
                </c:pt>
                <c:pt idx="665">
                  <c:v>187.46190941414005</c:v>
                </c:pt>
                <c:pt idx="666">
                  <c:v>188.13713268074159</c:v>
                </c:pt>
                <c:pt idx="667">
                  <c:v>188.78732736057526</c:v>
                </c:pt>
                <c:pt idx="668">
                  <c:v>189.46805048833676</c:v>
                </c:pt>
                <c:pt idx="669">
                  <c:v>190.12392551975623</c:v>
                </c:pt>
                <c:pt idx="670">
                  <c:v>190.78239943217943</c:v>
                </c:pt>
                <c:pt idx="671">
                  <c:v>191.44347813228617</c:v>
                </c:pt>
                <c:pt idx="672">
                  <c:v>192.10756669948827</c:v>
                </c:pt>
                <c:pt idx="673">
                  <c:v>192.74576996836132</c:v>
                </c:pt>
                <c:pt idx="674">
                  <c:v>193.41499044713876</c:v>
                </c:pt>
                <c:pt idx="675">
                  <c:v>194.05811614869256</c:v>
                </c:pt>
                <c:pt idx="676">
                  <c:v>194.70365696365872</c:v>
                </c:pt>
                <c:pt idx="677">
                  <c:v>195.35161805480678</c:v>
                </c:pt>
                <c:pt idx="678">
                  <c:v>196.00241211194756</c:v>
                </c:pt>
                <c:pt idx="679">
                  <c:v>196.65523060252571</c:v>
                </c:pt>
                <c:pt idx="680">
                  <c:v>197.31089514529876</c:v>
                </c:pt>
                <c:pt idx="681">
                  <c:v>197.93921693395967</c:v>
                </c:pt>
                <c:pt idx="682">
                  <c:v>198.57018323114508</c:v>
                </c:pt>
                <c:pt idx="683">
                  <c:v>199.20297376823061</c:v>
                </c:pt>
                <c:pt idx="684">
                  <c:v>199.83800470982436</c:v>
                </c:pt>
                <c:pt idx="685">
                  <c:v>200.47528051414426</c:v>
                </c:pt>
                <c:pt idx="686">
                  <c:v>201.08491002282719</c:v>
                </c:pt>
                <c:pt idx="687">
                  <c:v>201.72616329382879</c:v>
                </c:pt>
                <c:pt idx="688">
                  <c:v>202.339569576126</c:v>
                </c:pt>
                <c:pt idx="689">
                  <c:v>202.95502832374251</c:v>
                </c:pt>
                <c:pt idx="690">
                  <c:v>203.57254337566283</c:v>
                </c:pt>
                <c:pt idx="691">
                  <c:v>204.19169341243719</c:v>
                </c:pt>
                <c:pt idx="692">
                  <c:v>204.8124782439867</c:v>
                </c:pt>
                <c:pt idx="693">
                  <c:v>205.4357533040623</c:v>
                </c:pt>
                <c:pt idx="694">
                  <c:v>206.06023888786913</c:v>
                </c:pt>
                <c:pt idx="695">
                  <c:v>206.65641436257522</c:v>
                </c:pt>
                <c:pt idx="696">
                  <c:v>207.28450563898693</c:v>
                </c:pt>
                <c:pt idx="697">
                  <c:v>207.9151019500722</c:v>
                </c:pt>
                <c:pt idx="698">
                  <c:v>208.51579801734937</c:v>
                </c:pt>
                <c:pt idx="699">
                  <c:v>209.14957765674023</c:v>
                </c:pt>
                <c:pt idx="700">
                  <c:v>209.7536906837428</c:v>
                </c:pt>
                <c:pt idx="701">
                  <c:v>210.35924586535842</c:v>
                </c:pt>
                <c:pt idx="702">
                  <c:v>210.9981870699103</c:v>
                </c:pt>
                <c:pt idx="703">
                  <c:v>211.6071644871466</c:v>
                </c:pt>
                <c:pt idx="704">
                  <c:v>212.21758443007627</c:v>
                </c:pt>
                <c:pt idx="705">
                  <c:v>212.86124986944833</c:v>
                </c:pt>
                <c:pt idx="706">
                  <c:v>213.47509559827478</c:v>
                </c:pt>
                <c:pt idx="707">
                  <c:v>214.08993753934081</c:v>
                </c:pt>
                <c:pt idx="708">
                  <c:v>214.7066663912158</c:v>
                </c:pt>
                <c:pt idx="709">
                  <c:v>215.32438695020664</c:v>
                </c:pt>
                <c:pt idx="710">
                  <c:v>215.94399516581527</c:v>
                </c:pt>
                <c:pt idx="711">
                  <c:v>216.56504225012833</c:v>
                </c:pt>
                <c:pt idx="712">
                  <c:v>217.18707404940346</c:v>
                </c:pt>
                <c:pt idx="713">
                  <c:v>217.7779487242324</c:v>
                </c:pt>
                <c:pt idx="714">
                  <c:v>218.4032046588222</c:v>
                </c:pt>
                <c:pt idx="715">
                  <c:v>219.02943802503495</c:v>
                </c:pt>
                <c:pt idx="716">
                  <c:v>219.62421950758753</c:v>
                </c:pt>
                <c:pt idx="717">
                  <c:v>220.25321411876996</c:v>
                </c:pt>
                <c:pt idx="718">
                  <c:v>220.8501006102419</c:v>
                </c:pt>
                <c:pt idx="719">
                  <c:v>221.48185002192241</c:v>
                </c:pt>
                <c:pt idx="720">
                  <c:v>222.08129314277588</c:v>
                </c:pt>
                <c:pt idx="721">
                  <c:v>222.71486201996268</c:v>
                </c:pt>
                <c:pt idx="722">
                  <c:v>223.31685350161857</c:v>
                </c:pt>
                <c:pt idx="723">
                  <c:v>223.95315827621152</c:v>
                </c:pt>
                <c:pt idx="724">
                  <c:v>224.55722324480553</c:v>
                </c:pt>
                <c:pt idx="725">
                  <c:v>225.19578642064906</c:v>
                </c:pt>
                <c:pt idx="726">
                  <c:v>225.83575865957948</c:v>
                </c:pt>
                <c:pt idx="727">
                  <c:v>226.47666540916131</c:v>
                </c:pt>
                <c:pt idx="728">
                  <c:v>227.08492897551483</c:v>
                </c:pt>
                <c:pt idx="729">
                  <c:v>227.7285413873775</c:v>
                </c:pt>
                <c:pt idx="730">
                  <c:v>228.37307679832713</c:v>
                </c:pt>
                <c:pt idx="731">
                  <c:v>229.05287412828642</c:v>
                </c:pt>
                <c:pt idx="732">
                  <c:v>229.69981754913127</c:v>
                </c:pt>
                <c:pt idx="733">
                  <c:v>230.34766933552231</c:v>
                </c:pt>
                <c:pt idx="734">
                  <c:v>230.99690633206421</c:v>
                </c:pt>
                <c:pt idx="735">
                  <c:v>231.68179037694853</c:v>
                </c:pt>
                <c:pt idx="736">
                  <c:v>232.33340509672445</c:v>
                </c:pt>
                <c:pt idx="737">
                  <c:v>233.02037490857072</c:v>
                </c:pt>
                <c:pt idx="738">
                  <c:v>233.67435037076916</c:v>
                </c:pt>
                <c:pt idx="739">
                  <c:v>234.36387295697108</c:v>
                </c:pt>
                <c:pt idx="740">
                  <c:v>235.01970197974418</c:v>
                </c:pt>
                <c:pt idx="741">
                  <c:v>235.71175983799807</c:v>
                </c:pt>
                <c:pt idx="742">
                  <c:v>236.40488412617267</c:v>
                </c:pt>
                <c:pt idx="743">
                  <c:v>237.06399436656272</c:v>
                </c:pt>
                <c:pt idx="744">
                  <c:v>237.75962635214947</c:v>
                </c:pt>
                <c:pt idx="745">
                  <c:v>238.45630860796663</c:v>
                </c:pt>
                <c:pt idx="746">
                  <c:v>239.15403466343355</c:v>
                </c:pt>
                <c:pt idx="747">
                  <c:v>239.85329951643783</c:v>
                </c:pt>
                <c:pt idx="748">
                  <c:v>240.55309504727177</c:v>
                </c:pt>
                <c:pt idx="749">
                  <c:v>241.25441915768874</c:v>
                </c:pt>
                <c:pt idx="750">
                  <c:v>241.9930662426585</c:v>
                </c:pt>
                <c:pt idx="751">
                  <c:v>242.69652902112219</c:v>
                </c:pt>
                <c:pt idx="752">
                  <c:v>243.43802484472636</c:v>
                </c:pt>
                <c:pt idx="753">
                  <c:v>244.14360058576997</c:v>
                </c:pt>
                <c:pt idx="754">
                  <c:v>244.88741312246825</c:v>
                </c:pt>
                <c:pt idx="755">
                  <c:v>245.63242927913672</c:v>
                </c:pt>
                <c:pt idx="756">
                  <c:v>246.41559865716511</c:v>
                </c:pt>
                <c:pt idx="757">
                  <c:v>247.16311053178745</c:v>
                </c:pt>
                <c:pt idx="758">
                  <c:v>247.94898622882189</c:v>
                </c:pt>
                <c:pt idx="759">
                  <c:v>248.6989648293075</c:v>
                </c:pt>
                <c:pt idx="760">
                  <c:v>249.48803924063083</c:v>
                </c:pt>
                <c:pt idx="761">
                  <c:v>250.27797831333717</c:v>
                </c:pt>
                <c:pt idx="762">
                  <c:v>251.10746191789531</c:v>
                </c:pt>
                <c:pt idx="763">
                  <c:v>251.90026441576873</c:v>
                </c:pt>
                <c:pt idx="764">
                  <c:v>252.73283486879453</c:v>
                </c:pt>
                <c:pt idx="765">
                  <c:v>253.56699804322628</c:v>
                </c:pt>
                <c:pt idx="766">
                  <c:v>254.36462750223544</c:v>
                </c:pt>
                <c:pt idx="767">
                  <c:v>255.20183171240475</c:v>
                </c:pt>
                <c:pt idx="768">
                  <c:v>256.07896350066159</c:v>
                </c:pt>
                <c:pt idx="769">
                  <c:v>256.91995412622737</c:v>
                </c:pt>
                <c:pt idx="770">
                  <c:v>257.76196112309646</c:v>
                </c:pt>
                <c:pt idx="771">
                  <c:v>258.64423679150747</c:v>
                </c:pt>
                <c:pt idx="772">
                  <c:v>259.5288359383847</c:v>
                </c:pt>
                <c:pt idx="773">
                  <c:v>260.41521075513634</c:v>
                </c:pt>
                <c:pt idx="774">
                  <c:v>261.30335243942244</c:v>
                </c:pt>
                <c:pt idx="775">
                  <c:v>262.19325210129074</c:v>
                </c:pt>
                <c:pt idx="776">
                  <c:v>263.08490076323227</c:v>
                </c:pt>
                <c:pt idx="777">
                  <c:v>264.01777282776266</c:v>
                </c:pt>
                <c:pt idx="778">
                  <c:v>264.91357140538253</c:v>
                </c:pt>
                <c:pt idx="779">
                  <c:v>265.85027883179799</c:v>
                </c:pt>
                <c:pt idx="780">
                  <c:v>266.78951195739216</c:v>
                </c:pt>
                <c:pt idx="781">
                  <c:v>267.73070716874992</c:v>
                </c:pt>
                <c:pt idx="782">
                  <c:v>268.71399166584547</c:v>
                </c:pt>
                <c:pt idx="783">
                  <c:v>269.65977596900382</c:v>
                </c:pt>
                <c:pt idx="784">
                  <c:v>270.64733434756891</c:v>
                </c:pt>
                <c:pt idx="785">
                  <c:v>271.63764918153669</c:v>
                </c:pt>
                <c:pt idx="786">
                  <c:v>272.67082712988991</c:v>
                </c:pt>
                <c:pt idx="787">
                  <c:v>273.66620377521809</c:v>
                </c:pt>
                <c:pt idx="788">
                  <c:v>274.70412937791747</c:v>
                </c:pt>
                <c:pt idx="789">
                  <c:v>275.74505832580678</c:v>
                </c:pt>
                <c:pt idx="790">
                  <c:v>276.78840736826356</c:v>
                </c:pt>
                <c:pt idx="791">
                  <c:v>277.87613309227453</c:v>
                </c:pt>
                <c:pt idx="792">
                  <c:v>278.9250143450684</c:v>
                </c:pt>
                <c:pt idx="793">
                  <c:v>280.01796042766784</c:v>
                </c:pt>
                <c:pt idx="794">
                  <c:v>281.11415955693622</c:v>
                </c:pt>
                <c:pt idx="795">
                  <c:v>282.25499002073354</c:v>
                </c:pt>
                <c:pt idx="796">
                  <c:v>283.35663907751581</c:v>
                </c:pt>
                <c:pt idx="797">
                  <c:v>284.50378711345684</c:v>
                </c:pt>
                <c:pt idx="798">
                  <c:v>285.65385809321111</c:v>
                </c:pt>
                <c:pt idx="799">
                  <c:v>286.80743804211983</c:v>
                </c:pt>
                <c:pt idx="800">
                  <c:v>287.9639192528922</c:v>
                </c:pt>
                <c:pt idx="801">
                  <c:v>289.1667760331664</c:v>
                </c:pt>
                <c:pt idx="802">
                  <c:v>290.32977932626346</c:v>
                </c:pt>
                <c:pt idx="803">
                  <c:v>291.53944868200705</c:v>
                </c:pt>
                <c:pt idx="804">
                  <c:v>292.75228194203606</c:v>
                </c:pt>
                <c:pt idx="805">
                  <c:v>293.96887838205998</c:v>
                </c:pt>
                <c:pt idx="806">
                  <c:v>295.18923072419977</c:v>
                </c:pt>
                <c:pt idx="807">
                  <c:v>296.45653747984443</c:v>
                </c:pt>
                <c:pt idx="808">
                  <c:v>297.68391173722415</c:v>
                </c:pt>
                <c:pt idx="809">
                  <c:v>298.95915732122677</c:v>
                </c:pt>
                <c:pt idx="810">
                  <c:v>300.23781450464946</c:v>
                </c:pt>
                <c:pt idx="811">
                  <c:v>301.56496899421444</c:v>
                </c:pt>
                <c:pt idx="812">
                  <c:v>302.85182863770444</c:v>
                </c:pt>
                <c:pt idx="813">
                  <c:v>304.18749703857497</c:v>
                </c:pt>
                <c:pt idx="814">
                  <c:v>305.52749230451451</c:v>
                </c:pt>
                <c:pt idx="815">
                  <c:v>306.87116467157028</c:v>
                </c:pt>
                <c:pt idx="816">
                  <c:v>308.26444720031617</c:v>
                </c:pt>
                <c:pt idx="817">
                  <c:v>309.61752660755559</c:v>
                </c:pt>
                <c:pt idx="818">
                  <c:v>311.01989180191168</c:v>
                </c:pt>
                <c:pt idx="819">
                  <c:v>312.42686711341588</c:v>
                </c:pt>
                <c:pt idx="820">
                  <c:v>313.8844380139401</c:v>
                </c:pt>
                <c:pt idx="821">
                  <c:v>315.34694593345353</c:v>
                </c:pt>
                <c:pt idx="822">
                  <c:v>316.76868841404371</c:v>
                </c:pt>
                <c:pt idx="823">
                  <c:v>318.24086025032744</c:v>
                </c:pt>
                <c:pt idx="824">
                  <c:v>319.76530436286612</c:v>
                </c:pt>
                <c:pt idx="825">
                  <c:v>321.24744433637926</c:v>
                </c:pt>
                <c:pt idx="826">
                  <c:v>322.78219572606781</c:v>
                </c:pt>
                <c:pt idx="827">
                  <c:v>324.32217298520447</c:v>
                </c:pt>
                <c:pt idx="828">
                  <c:v>325.81993406008871</c:v>
                </c:pt>
                <c:pt idx="829">
                  <c:v>327.41843044056412</c:v>
                </c:pt>
                <c:pt idx="830">
                  <c:v>328.97468774908276</c:v>
                </c:pt>
                <c:pt idx="831">
                  <c:v>330.53611883110841</c:v>
                </c:pt>
                <c:pt idx="832">
                  <c:v>332.15155914674705</c:v>
                </c:pt>
                <c:pt idx="833">
                  <c:v>333.72417044814807</c:v>
                </c:pt>
                <c:pt idx="834">
                  <c:v>335.35113915620713</c:v>
                </c:pt>
                <c:pt idx="835">
                  <c:v>336.98359739797405</c:v>
                </c:pt>
                <c:pt idx="836">
                  <c:v>338.62152777103887</c:v>
                </c:pt>
                <c:pt idx="837">
                  <c:v>340.31470998635001</c:v>
                </c:pt>
                <c:pt idx="838">
                  <c:v>341.96514333093046</c:v>
                </c:pt>
                <c:pt idx="839">
                  <c:v>343.6704726149685</c:v>
                </c:pt>
                <c:pt idx="840">
                  <c:v>345.33265264074112</c:v>
                </c:pt>
                <c:pt idx="841">
                  <c:v>347.05079429715136</c:v>
                </c:pt>
                <c:pt idx="842">
                  <c:v>348.77469688131157</c:v>
                </c:pt>
                <c:pt idx="843">
                  <c:v>350.55529365942499</c:v>
                </c:pt>
                <c:pt idx="844">
                  <c:v>352.29231362405267</c:v>
                </c:pt>
                <c:pt idx="845">
                  <c:v>354.08638967347235</c:v>
                </c:pt>
                <c:pt idx="846">
                  <c:v>355.88654451745123</c:v>
                </c:pt>
                <c:pt idx="847">
                  <c:v>357.69424244619557</c:v>
                </c:pt>
                <c:pt idx="848">
                  <c:v>359.55918198012057</c:v>
                </c:pt>
                <c:pt idx="849">
                  <c:v>361.37989170410077</c:v>
                </c:pt>
                <c:pt idx="850">
                  <c:v>363.2597026169031</c:v>
                </c:pt>
                <c:pt idx="851">
                  <c:v>365.09411167076405</c:v>
                </c:pt>
                <c:pt idx="852">
                  <c:v>366.98722773212484</c:v>
                </c:pt>
                <c:pt idx="853">
                  <c:v>368.94039432137106</c:v>
                </c:pt>
                <c:pt idx="854">
                  <c:v>370.84867236369718</c:v>
                </c:pt>
                <c:pt idx="855">
                  <c:v>372.76325319833319</c:v>
                </c:pt>
                <c:pt idx="856">
                  <c:v>374.73843982805613</c:v>
                </c:pt>
                <c:pt idx="857">
                  <c:v>376.66887181237053</c:v>
                </c:pt>
                <c:pt idx="858">
                  <c:v>378.65871994404256</c:v>
                </c:pt>
                <c:pt idx="859">
                  <c:v>380.65675828258406</c:v>
                </c:pt>
                <c:pt idx="860">
                  <c:v>382.60861232937197</c:v>
                </c:pt>
                <c:pt idx="861">
                  <c:v>384.62120431179602</c:v>
                </c:pt>
                <c:pt idx="862">
                  <c:v>386.64194391520192</c:v>
                </c:pt>
                <c:pt idx="863">
                  <c:v>388.67082137307455</c:v>
                </c:pt>
                <c:pt idx="864">
                  <c:v>390.70620417069125</c:v>
                </c:pt>
                <c:pt idx="865">
                  <c:v>392.75050268634271</c:v>
                </c:pt>
                <c:pt idx="866">
                  <c:v>394.74732508828828</c:v>
                </c:pt>
                <c:pt idx="867">
                  <c:v>396.69607453092846</c:v>
                </c:pt>
                <c:pt idx="868">
                  <c:v>398.10116140823402</c:v>
                </c:pt>
                <c:pt idx="869">
                  <c:v>397.19575679074103</c:v>
                </c:pt>
                <c:pt idx="870">
                  <c:v>395.19684266400361</c:v>
                </c:pt>
                <c:pt idx="871">
                  <c:v>392.98692163964239</c:v>
                </c:pt>
                <c:pt idx="872">
                  <c:v>390.78596562258838</c:v>
                </c:pt>
                <c:pt idx="873">
                  <c:v>388.59560070039259</c:v>
                </c:pt>
                <c:pt idx="874">
                  <c:v>386.3603056816857</c:v>
                </c:pt>
                <c:pt idx="875">
                  <c:v>384.08156524313659</c:v>
                </c:pt>
                <c:pt idx="876">
                  <c:v>381.86695173962835</c:v>
                </c:pt>
                <c:pt idx="877">
                  <c:v>379.66256549185886</c:v>
                </c:pt>
                <c:pt idx="878">
                  <c:v>377.41463061548666</c:v>
                </c:pt>
                <c:pt idx="879">
                  <c:v>375.17816424800435</c:v>
                </c:pt>
                <c:pt idx="880">
                  <c:v>373.00413323604522</c:v>
                </c:pt>
                <c:pt idx="881">
                  <c:v>370.78879684668169</c:v>
                </c:pt>
                <c:pt idx="882">
                  <c:v>368.58337116520642</c:v>
                </c:pt>
                <c:pt idx="883">
                  <c:v>366.38938548627982</c:v>
                </c:pt>
                <c:pt idx="884">
                  <c:v>364.20606764566554</c:v>
                </c:pt>
                <c:pt idx="885">
                  <c:v>361.98129580952849</c:v>
                </c:pt>
                <c:pt idx="886">
                  <c:v>359.81953809589385</c:v>
                </c:pt>
                <c:pt idx="887">
                  <c:v>357.66843457906339</c:v>
                </c:pt>
                <c:pt idx="888">
                  <c:v>355.52797971287129</c:v>
                </c:pt>
                <c:pt idx="889">
                  <c:v>353.39889948876817</c:v>
                </c:pt>
                <c:pt idx="890">
                  <c:v>351.28044653815317</c:v>
                </c:pt>
                <c:pt idx="891">
                  <c:v>349.12192662256115</c:v>
                </c:pt>
                <c:pt idx="892">
                  <c:v>347.02566346908526</c:v>
                </c:pt>
                <c:pt idx="893">
                  <c:v>344.93928269350164</c:v>
                </c:pt>
                <c:pt idx="894">
                  <c:v>342.86420902892962</c:v>
                </c:pt>
                <c:pt idx="895">
                  <c:v>340.79971526258254</c:v>
                </c:pt>
                <c:pt idx="896">
                  <c:v>338.74649366882318</c:v>
                </c:pt>
                <c:pt idx="897">
                  <c:v>336.70382496714018</c:v>
                </c:pt>
                <c:pt idx="898">
                  <c:v>334.62337330035336</c:v>
                </c:pt>
                <c:pt idx="899">
                  <c:v>332.60270223080624</c:v>
                </c:pt>
                <c:pt idx="900">
                  <c:v>330.59254498606271</c:v>
                </c:pt>
                <c:pt idx="901">
                  <c:v>328.59357062639316</c:v>
                </c:pt>
                <c:pt idx="902">
                  <c:v>326.60507940913521</c:v>
                </c:pt>
                <c:pt idx="903">
                  <c:v>324.58057572813169</c:v>
                </c:pt>
                <c:pt idx="904">
                  <c:v>322.61391147999274</c:v>
                </c:pt>
                <c:pt idx="905">
                  <c:v>320.65834926106083</c:v>
                </c:pt>
                <c:pt idx="906">
                  <c:v>318.66675223950188</c:v>
                </c:pt>
                <c:pt idx="907">
                  <c:v>316.73289968634185</c:v>
                </c:pt>
                <c:pt idx="908">
                  <c:v>314.81008115821533</c:v>
                </c:pt>
                <c:pt idx="909">
                  <c:v>312.85187293535807</c:v>
                </c:pt>
                <c:pt idx="910">
                  <c:v>310.95063712144929</c:v>
                </c:pt>
                <c:pt idx="911">
                  <c:v>309.01444371518608</c:v>
                </c:pt>
                <c:pt idx="912">
                  <c:v>307.13470817132463</c:v>
                </c:pt>
                <c:pt idx="913">
                  <c:v>305.26589022104338</c:v>
                </c:pt>
                <c:pt idx="914">
                  <c:v>303.36337969525937</c:v>
                </c:pt>
                <c:pt idx="915">
                  <c:v>301.51592237981782</c:v>
                </c:pt>
                <c:pt idx="916">
                  <c:v>299.67930806202838</c:v>
                </c:pt>
                <c:pt idx="917">
                  <c:v>297.85289298974368</c:v>
                </c:pt>
                <c:pt idx="918">
                  <c:v>296.03788478606265</c:v>
                </c:pt>
                <c:pt idx="919">
                  <c:v>294.23302709044094</c:v>
                </c:pt>
                <c:pt idx="920">
                  <c:v>292.43890735027685</c:v>
                </c:pt>
                <c:pt idx="921">
                  <c:v>290.69847133244701</c:v>
                </c:pt>
                <c:pt idx="922">
                  <c:v>288.92491530858098</c:v>
                </c:pt>
                <c:pt idx="923">
                  <c:v>287.16201829166852</c:v>
                </c:pt>
                <c:pt idx="924">
                  <c:v>285.45204594150721</c:v>
                </c:pt>
                <c:pt idx="925">
                  <c:v>283.75222404811382</c:v>
                </c:pt>
                <c:pt idx="926">
                  <c:v>282.06252402727625</c:v>
                </c:pt>
                <c:pt idx="927">
                  <c:v>280.34070794451526</c:v>
                </c:pt>
                <c:pt idx="928">
                  <c:v>278.67138984786061</c:v>
                </c:pt>
                <c:pt idx="929">
                  <c:v>277.01153394817561</c:v>
                </c:pt>
                <c:pt idx="930">
                  <c:v>275.36169059206497</c:v>
                </c:pt>
                <c:pt idx="931">
                  <c:v>273.72183042431675</c:v>
                </c:pt>
                <c:pt idx="932">
                  <c:v>272.09136147968917</c:v>
                </c:pt>
                <c:pt idx="933">
                  <c:v>270.51169096442737</c:v>
                </c:pt>
                <c:pt idx="934">
                  <c:v>268.90083159636924</c:v>
                </c:pt>
                <c:pt idx="935">
                  <c:v>267.29984371536221</c:v>
                </c:pt>
                <c:pt idx="936">
                  <c:v>265.74835588992386</c:v>
                </c:pt>
                <c:pt idx="937">
                  <c:v>264.16680311124259</c:v>
                </c:pt>
                <c:pt idx="938">
                  <c:v>262.63426102076318</c:v>
                </c:pt>
                <c:pt idx="939">
                  <c:v>261.07148425164223</c:v>
                </c:pt>
                <c:pt idx="940">
                  <c:v>259.55777291662554</c:v>
                </c:pt>
                <c:pt idx="941">
                  <c:v>258.05279216036536</c:v>
                </c:pt>
                <c:pt idx="942">
                  <c:v>256.51867126801341</c:v>
                </c:pt>
                <c:pt idx="943">
                  <c:v>255.03235230476426</c:v>
                </c:pt>
                <c:pt idx="944">
                  <c:v>253.59317678747794</c:v>
                </c:pt>
                <c:pt idx="945">
                  <c:v>252.12446073672888</c:v>
                </c:pt>
                <c:pt idx="946">
                  <c:v>250.66539121782762</c:v>
                </c:pt>
                <c:pt idx="947">
                  <c:v>249.2522415254322</c:v>
                </c:pt>
                <c:pt idx="948">
                  <c:v>247.84775086190638</c:v>
                </c:pt>
                <c:pt idx="949">
                  <c:v>246.41444212175929</c:v>
                </c:pt>
                <c:pt idx="950">
                  <c:v>245.06412535798952</c:v>
                </c:pt>
                <c:pt idx="951">
                  <c:v>243.68493877580698</c:v>
                </c:pt>
                <c:pt idx="952">
                  <c:v>242.3143020116068</c:v>
                </c:pt>
                <c:pt idx="953">
                  <c:v>240.9883285764588</c:v>
                </c:pt>
                <c:pt idx="954">
                  <c:v>239.67045385826515</c:v>
                </c:pt>
                <c:pt idx="955">
                  <c:v>238.32440258574474</c:v>
                </c:pt>
                <c:pt idx="956">
                  <c:v>237.02283835341314</c:v>
                </c:pt>
                <c:pt idx="957">
                  <c:v>235.7636836701389</c:v>
                </c:pt>
                <c:pt idx="958">
                  <c:v>234.47745105388879</c:v>
                </c:pt>
                <c:pt idx="959">
                  <c:v>233.19870202732795</c:v>
                </c:pt>
                <c:pt idx="960">
                  <c:v>231.96269550051824</c:v>
                </c:pt>
                <c:pt idx="961">
                  <c:v>230.73422821629558</c:v>
                </c:pt>
                <c:pt idx="962">
                  <c:v>229.51279904841405</c:v>
                </c:pt>
                <c:pt idx="963">
                  <c:v>228.26461757503108</c:v>
                </c:pt>
                <c:pt idx="964">
                  <c:v>227.09238863996626</c:v>
                </c:pt>
                <c:pt idx="965">
                  <c:v>225.89288717743446</c:v>
                </c:pt>
                <c:pt idx="966">
                  <c:v>224.70080270899632</c:v>
                </c:pt>
                <c:pt idx="967">
                  <c:v>223.5156462628737</c:v>
                </c:pt>
                <c:pt idx="968">
                  <c:v>222.37119106026105</c:v>
                </c:pt>
                <c:pt idx="969">
                  <c:v>221.23326167912589</c:v>
                </c:pt>
                <c:pt idx="970">
                  <c:v>220.10229543785493</c:v>
                </c:pt>
                <c:pt idx="971">
                  <c:v>218.97826719838378</c:v>
                </c:pt>
                <c:pt idx="972">
                  <c:v>217.86070093189173</c:v>
                </c:pt>
                <c:pt idx="973">
                  <c:v>216.74957832748106</c:v>
                </c:pt>
                <c:pt idx="974">
                  <c:v>215.67761100083501</c:v>
                </c:pt>
                <c:pt idx="975">
                  <c:v>214.58003246348591</c:v>
                </c:pt>
                <c:pt idx="976">
                  <c:v>213.52033275279061</c:v>
                </c:pt>
                <c:pt idx="977">
                  <c:v>212.46709718897077</c:v>
                </c:pt>
                <c:pt idx="978">
                  <c:v>211.45191226462674</c:v>
                </c:pt>
                <c:pt idx="979">
                  <c:v>210.41093080952965</c:v>
                </c:pt>
                <c:pt idx="980">
                  <c:v>209.40719457323644</c:v>
                </c:pt>
                <c:pt idx="981">
                  <c:v>208.4090770432621</c:v>
                </c:pt>
                <c:pt idx="982">
                  <c:v>207.41699151941566</c:v>
                </c:pt>
                <c:pt idx="983">
                  <c:v>206.46129140284251</c:v>
                </c:pt>
                <c:pt idx="984">
                  <c:v>205.48019351173588</c:v>
                </c:pt>
                <c:pt idx="985">
                  <c:v>204.53555751290091</c:v>
                </c:pt>
                <c:pt idx="986">
                  <c:v>203.59613727146501</c:v>
                </c:pt>
                <c:pt idx="987">
                  <c:v>202.66149763103985</c:v>
                </c:pt>
                <c:pt idx="988">
                  <c:v>201.76249662234849</c:v>
                </c:pt>
                <c:pt idx="989">
                  <c:v>200.83848076524183</c:v>
                </c:pt>
                <c:pt idx="990">
                  <c:v>199.94935045905822</c:v>
                </c:pt>
                <c:pt idx="991">
                  <c:v>199.06505987876812</c:v>
                </c:pt>
                <c:pt idx="992">
                  <c:v>198.18559477238816</c:v>
                </c:pt>
                <c:pt idx="993">
                  <c:v>197.31094086475196</c:v>
                </c:pt>
                <c:pt idx="994">
                  <c:v>196.44149113178636</c:v>
                </c:pt>
                <c:pt idx="995">
                  <c:v>195.57600943199566</c:v>
                </c:pt>
                <c:pt idx="996">
                  <c:v>194.74455948802887</c:v>
                </c:pt>
                <c:pt idx="997">
                  <c:v>193.91757782583866</c:v>
                </c:pt>
                <c:pt idx="998">
                  <c:v>193.095051173586</c:v>
                </c:pt>
                <c:pt idx="999">
                  <c:v>192.27656741737528</c:v>
                </c:pt>
                <c:pt idx="1000">
                  <c:v>191.46251538294655</c:v>
                </c:pt>
                <c:pt idx="1001">
                  <c:v>190.6528817277445</c:v>
                </c:pt>
                <c:pt idx="1002">
                  <c:v>189.87567710865065</c:v>
                </c:pt>
                <c:pt idx="1003">
                  <c:v>189.1022000158242</c:v>
                </c:pt>
                <c:pt idx="1004">
                  <c:v>188.33283364792007</c:v>
                </c:pt>
                <c:pt idx="1005">
                  <c:v>187.56756565973905</c:v>
                </c:pt>
                <c:pt idx="1006">
                  <c:v>186.80599595035312</c:v>
                </c:pt>
                <c:pt idx="1007">
                  <c:v>186.07586744565378</c:v>
                </c:pt>
                <c:pt idx="1008">
                  <c:v>185.3495443072604</c:v>
                </c:pt>
                <c:pt idx="1009">
                  <c:v>184.62624847574847</c:v>
                </c:pt>
                <c:pt idx="1010">
                  <c:v>183.90712295707823</c:v>
                </c:pt>
                <c:pt idx="1011">
                  <c:v>183.2178730100494</c:v>
                </c:pt>
                <c:pt idx="1012">
                  <c:v>182.50578225669648</c:v>
                </c:pt>
                <c:pt idx="1013">
                  <c:v>181.82330615017514</c:v>
                </c:pt>
                <c:pt idx="1014">
                  <c:v>181.17083212065296</c:v>
                </c:pt>
                <c:pt idx="1015">
                  <c:v>180.49485547830892</c:v>
                </c:pt>
                <c:pt idx="1016">
                  <c:v>179.82236354008037</c:v>
                </c:pt>
                <c:pt idx="1017">
                  <c:v>179.17874475870903</c:v>
                </c:pt>
                <c:pt idx="1018">
                  <c:v>178.53836042790905</c:v>
                </c:pt>
                <c:pt idx="1019">
                  <c:v>177.90083115091525</c:v>
                </c:pt>
                <c:pt idx="1020">
                  <c:v>177.26651962191653</c:v>
                </c:pt>
                <c:pt idx="1021">
                  <c:v>176.63468177539914</c:v>
                </c:pt>
                <c:pt idx="1022">
                  <c:v>176.03125725728074</c:v>
                </c:pt>
                <c:pt idx="1023">
                  <c:v>175.40533968418998</c:v>
                </c:pt>
                <c:pt idx="1024">
                  <c:v>174.8072352501697</c:v>
                </c:pt>
                <c:pt idx="1025">
                  <c:v>174.21209126511454</c:v>
                </c:pt>
                <c:pt idx="1026">
                  <c:v>173.61917662689899</c:v>
                </c:pt>
                <c:pt idx="1027">
                  <c:v>173.0288495860045</c:v>
                </c:pt>
                <c:pt idx="1028">
                  <c:v>172.44110483903808</c:v>
                </c:pt>
                <c:pt idx="1029">
                  <c:v>171.88075348490977</c:v>
                </c:pt>
                <c:pt idx="1030">
                  <c:v>171.29804975941315</c:v>
                </c:pt>
                <c:pt idx="1031">
                  <c:v>170.7421632169785</c:v>
                </c:pt>
                <c:pt idx="1032">
                  <c:v>170.18898449599445</c:v>
                </c:pt>
                <c:pt idx="1033">
                  <c:v>169.63779928114158</c:v>
                </c:pt>
                <c:pt idx="1034">
                  <c:v>169.08860612309434</c:v>
                </c:pt>
                <c:pt idx="1035">
                  <c:v>168.54175443187387</c:v>
                </c:pt>
                <c:pt idx="1036">
                  <c:v>168.02133864475795</c:v>
                </c:pt>
                <c:pt idx="1037">
                  <c:v>167.50305584434611</c:v>
                </c:pt>
                <c:pt idx="1038">
                  <c:v>166.98620624199771</c:v>
                </c:pt>
                <c:pt idx="1039">
                  <c:v>166.47183201504205</c:v>
                </c:pt>
                <c:pt idx="1040">
                  <c:v>165.9592343574304</c:v>
                </c:pt>
                <c:pt idx="1041">
                  <c:v>165.4720314877172</c:v>
                </c:pt>
                <c:pt idx="1042">
                  <c:v>164.96323062365406</c:v>
                </c:pt>
                <c:pt idx="1043">
                  <c:v>164.47963203286639</c:v>
                </c:pt>
                <c:pt idx="1044">
                  <c:v>163.99761540904868</c:v>
                </c:pt>
                <c:pt idx="1045">
                  <c:v>163.51752063761751</c:v>
                </c:pt>
                <c:pt idx="1046">
                  <c:v>163.06216540086254</c:v>
                </c:pt>
                <c:pt idx="1047">
                  <c:v>162.58513489402389</c:v>
                </c:pt>
                <c:pt idx="1048">
                  <c:v>162.13266426031456</c:v>
                </c:pt>
                <c:pt idx="1049">
                  <c:v>161.65903165472861</c:v>
                </c:pt>
                <c:pt idx="1050">
                  <c:v>161.20977786922452</c:v>
                </c:pt>
                <c:pt idx="1051">
                  <c:v>160.76191874292206</c:v>
                </c:pt>
                <c:pt idx="1052">
                  <c:v>160.31545357828924</c:v>
                </c:pt>
                <c:pt idx="1053">
                  <c:v>159.84783370696141</c:v>
                </c:pt>
                <c:pt idx="1054">
                  <c:v>159.40424011242641</c:v>
                </c:pt>
                <c:pt idx="1055">
                  <c:v>158.98441445935657</c:v>
                </c:pt>
                <c:pt idx="1056">
                  <c:v>158.54351760720425</c:v>
                </c:pt>
                <c:pt idx="1057">
                  <c:v>158.10368093492519</c:v>
                </c:pt>
                <c:pt idx="1058">
                  <c:v>157.66556421597338</c:v>
                </c:pt>
                <c:pt idx="1059">
                  <c:v>157.22883579498193</c:v>
                </c:pt>
                <c:pt idx="1060">
                  <c:v>156.81512146659568</c:v>
                </c:pt>
                <c:pt idx="1061">
                  <c:v>156.38108282696737</c:v>
                </c:pt>
                <c:pt idx="1062">
                  <c:v>155.96989268646018</c:v>
                </c:pt>
                <c:pt idx="1063">
                  <c:v>155.55992371938285</c:v>
                </c:pt>
                <c:pt idx="1064">
                  <c:v>155.15117529012099</c:v>
                </c:pt>
                <c:pt idx="1065">
                  <c:v>154.74332366287689</c:v>
                </c:pt>
                <c:pt idx="1066">
                  <c:v>154.3366928807167</c:v>
                </c:pt>
                <c:pt idx="1067">
                  <c:v>153.93128223262514</c:v>
                </c:pt>
                <c:pt idx="1068">
                  <c:v>153.52677037565846</c:v>
                </c:pt>
                <c:pt idx="1069">
                  <c:v>153.14471023313786</c:v>
                </c:pt>
                <c:pt idx="1070">
                  <c:v>152.74255844573486</c:v>
                </c:pt>
                <c:pt idx="1071">
                  <c:v>152.36238350263238</c:v>
                </c:pt>
                <c:pt idx="1072">
                  <c:v>151.96227244519585</c:v>
                </c:pt>
                <c:pt idx="1073">
                  <c:v>151.58398507862972</c:v>
                </c:pt>
                <c:pt idx="1074">
                  <c:v>151.20676285835464</c:v>
                </c:pt>
                <c:pt idx="1075">
                  <c:v>150.83029012130396</c:v>
                </c:pt>
                <c:pt idx="1076">
                  <c:v>150.45488296833773</c:v>
                </c:pt>
                <c:pt idx="1077">
                  <c:v>150.08022722189779</c:v>
                </c:pt>
                <c:pt idx="1078">
                  <c:v>149.70632457038755</c:v>
                </c:pt>
                <c:pt idx="1079">
                  <c:v>149.33348874755873</c:v>
                </c:pt>
                <c:pt idx="1080">
                  <c:v>148.96171910620436</c:v>
                </c:pt>
                <c:pt idx="1081">
                  <c:v>148.59039387197382</c:v>
                </c:pt>
                <c:pt idx="1082">
                  <c:v>148.22013649655941</c:v>
                </c:pt>
                <c:pt idx="1083">
                  <c:v>147.85094626569096</c:v>
                </c:pt>
                <c:pt idx="1084">
                  <c:v>147.46241483316027</c:v>
                </c:pt>
                <c:pt idx="1085">
                  <c:v>147.09481653994712</c:v>
                </c:pt>
                <c:pt idx="1086">
                  <c:v>146.72797928221044</c:v>
                </c:pt>
                <c:pt idx="1087">
                  <c:v>146.36190451475989</c:v>
                </c:pt>
                <c:pt idx="1088">
                  <c:v>145.99689889650713</c:v>
                </c:pt>
                <c:pt idx="1089">
                  <c:v>145.63265709834454</c:v>
                </c:pt>
                <c:pt idx="1090">
                  <c:v>145.24983245731869</c:v>
                </c:pt>
                <c:pt idx="1091">
                  <c:v>144.88719526657144</c:v>
                </c:pt>
                <c:pt idx="1092">
                  <c:v>144.52562806088528</c:v>
                </c:pt>
                <c:pt idx="1093">
                  <c:v>144.1648284493676</c:v>
                </c:pt>
                <c:pt idx="1094">
                  <c:v>143.80479770683246</c:v>
                </c:pt>
                <c:pt idx="1095">
                  <c:v>143.44553708195392</c:v>
                </c:pt>
              </c:numCache>
            </c:numRef>
          </c:yVal>
          <c:smooth val="1"/>
        </c:ser>
        <c:ser>
          <c:idx val="1"/>
          <c:order val="1"/>
          <c:tx>
            <c:v>SPE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Chart'!$F$11:$F$1106</c:f>
              <c:numCache>
                <c:formatCode>0.000000000</c:formatCode>
                <c:ptCount val="1096"/>
                <c:pt idx="0">
                  <c:v>25.943000000000001</c:v>
                </c:pt>
                <c:pt idx="1">
                  <c:v>25.93</c:v>
                </c:pt>
                <c:pt idx="2">
                  <c:v>25.917000000000002</c:v>
                </c:pt>
                <c:pt idx="3">
                  <c:v>25.904</c:v>
                </c:pt>
                <c:pt idx="4">
                  <c:v>25.890999999999998</c:v>
                </c:pt>
                <c:pt idx="5">
                  <c:v>25.878</c:v>
                </c:pt>
                <c:pt idx="6">
                  <c:v>25.864999999999998</c:v>
                </c:pt>
                <c:pt idx="7">
                  <c:v>25.852</c:v>
                </c:pt>
                <c:pt idx="8">
                  <c:v>25.838999999999999</c:v>
                </c:pt>
                <c:pt idx="9">
                  <c:v>25.826000000000001</c:v>
                </c:pt>
                <c:pt idx="10">
                  <c:v>25.812999999999999</c:v>
                </c:pt>
                <c:pt idx="11">
                  <c:v>25.798999999999999</c:v>
                </c:pt>
                <c:pt idx="12">
                  <c:v>25.786000000000001</c:v>
                </c:pt>
                <c:pt idx="13">
                  <c:v>25.771999999999998</c:v>
                </c:pt>
                <c:pt idx="14">
                  <c:v>25.757999999999999</c:v>
                </c:pt>
                <c:pt idx="15">
                  <c:v>25.744</c:v>
                </c:pt>
                <c:pt idx="16">
                  <c:v>25.73</c:v>
                </c:pt>
                <c:pt idx="17">
                  <c:v>25.716000000000001</c:v>
                </c:pt>
                <c:pt idx="18">
                  <c:v>25.702000000000002</c:v>
                </c:pt>
                <c:pt idx="19">
                  <c:v>25.687000000000001</c:v>
                </c:pt>
                <c:pt idx="20">
                  <c:v>25.672000000000001</c:v>
                </c:pt>
                <c:pt idx="21">
                  <c:v>25.657</c:v>
                </c:pt>
                <c:pt idx="22">
                  <c:v>25.641999999999999</c:v>
                </c:pt>
                <c:pt idx="23">
                  <c:v>25.626999999999999</c:v>
                </c:pt>
                <c:pt idx="24">
                  <c:v>25.611999999999998</c:v>
                </c:pt>
                <c:pt idx="25">
                  <c:v>25.596</c:v>
                </c:pt>
                <c:pt idx="26">
                  <c:v>25.58</c:v>
                </c:pt>
                <c:pt idx="27">
                  <c:v>25.564</c:v>
                </c:pt>
                <c:pt idx="28">
                  <c:v>25.547999999999998</c:v>
                </c:pt>
                <c:pt idx="29">
                  <c:v>25.532</c:v>
                </c:pt>
                <c:pt idx="30">
                  <c:v>25.515999999999998</c:v>
                </c:pt>
                <c:pt idx="31">
                  <c:v>25.498999999999999</c:v>
                </c:pt>
                <c:pt idx="32">
                  <c:v>25.483000000000001</c:v>
                </c:pt>
                <c:pt idx="33">
                  <c:v>25.466000000000001</c:v>
                </c:pt>
                <c:pt idx="34">
                  <c:v>25.449000000000002</c:v>
                </c:pt>
                <c:pt idx="35">
                  <c:v>25.431999999999999</c:v>
                </c:pt>
                <c:pt idx="36">
                  <c:v>25.414999999999999</c:v>
                </c:pt>
                <c:pt idx="37">
                  <c:v>25.396999999999998</c:v>
                </c:pt>
                <c:pt idx="38">
                  <c:v>25.38</c:v>
                </c:pt>
                <c:pt idx="39">
                  <c:v>25.361999999999998</c:v>
                </c:pt>
                <c:pt idx="40">
                  <c:v>25.344000000000001</c:v>
                </c:pt>
                <c:pt idx="41">
                  <c:v>25.324999999999999</c:v>
                </c:pt>
                <c:pt idx="42">
                  <c:v>25.306999999999999</c:v>
                </c:pt>
                <c:pt idx="43">
                  <c:v>25.288</c:v>
                </c:pt>
                <c:pt idx="44">
                  <c:v>25.268999999999998</c:v>
                </c:pt>
                <c:pt idx="45">
                  <c:v>25.248999999999999</c:v>
                </c:pt>
                <c:pt idx="46">
                  <c:v>25.23</c:v>
                </c:pt>
                <c:pt idx="47">
                  <c:v>25.21</c:v>
                </c:pt>
                <c:pt idx="48">
                  <c:v>25.189</c:v>
                </c:pt>
                <c:pt idx="49">
                  <c:v>25.169</c:v>
                </c:pt>
                <c:pt idx="50">
                  <c:v>25.148</c:v>
                </c:pt>
                <c:pt idx="51">
                  <c:v>25.126999999999999</c:v>
                </c:pt>
                <c:pt idx="52">
                  <c:v>25.105</c:v>
                </c:pt>
                <c:pt idx="53">
                  <c:v>25.084</c:v>
                </c:pt>
                <c:pt idx="54">
                  <c:v>25.062000000000001</c:v>
                </c:pt>
                <c:pt idx="55">
                  <c:v>25.039000000000001</c:v>
                </c:pt>
                <c:pt idx="56">
                  <c:v>25.016999999999999</c:v>
                </c:pt>
                <c:pt idx="57">
                  <c:v>24.994</c:v>
                </c:pt>
                <c:pt idx="58">
                  <c:v>24.971</c:v>
                </c:pt>
                <c:pt idx="59">
                  <c:v>24.948</c:v>
                </c:pt>
                <c:pt idx="60">
                  <c:v>24.923999999999999</c:v>
                </c:pt>
                <c:pt idx="61">
                  <c:v>24.9</c:v>
                </c:pt>
                <c:pt idx="62">
                  <c:v>24.876000000000001</c:v>
                </c:pt>
                <c:pt idx="63">
                  <c:v>24.852</c:v>
                </c:pt>
                <c:pt idx="64">
                  <c:v>24.827999999999999</c:v>
                </c:pt>
                <c:pt idx="65">
                  <c:v>24.803000000000001</c:v>
                </c:pt>
                <c:pt idx="66">
                  <c:v>24.777999999999999</c:v>
                </c:pt>
                <c:pt idx="67">
                  <c:v>24.753</c:v>
                </c:pt>
                <c:pt idx="68">
                  <c:v>24.727</c:v>
                </c:pt>
                <c:pt idx="69">
                  <c:v>24.701000000000001</c:v>
                </c:pt>
                <c:pt idx="70">
                  <c:v>24.675000000000001</c:v>
                </c:pt>
                <c:pt idx="71">
                  <c:v>24.649000000000001</c:v>
                </c:pt>
                <c:pt idx="72">
                  <c:v>24.622</c:v>
                </c:pt>
                <c:pt idx="73">
                  <c:v>24.594999999999999</c:v>
                </c:pt>
                <c:pt idx="74">
                  <c:v>24.567</c:v>
                </c:pt>
                <c:pt idx="75">
                  <c:v>24.539000000000001</c:v>
                </c:pt>
                <c:pt idx="76">
                  <c:v>24.510999999999999</c:v>
                </c:pt>
                <c:pt idx="77">
                  <c:v>24.483000000000001</c:v>
                </c:pt>
                <c:pt idx="78">
                  <c:v>24.454000000000001</c:v>
                </c:pt>
                <c:pt idx="79">
                  <c:v>24.425000000000001</c:v>
                </c:pt>
                <c:pt idx="80">
                  <c:v>24.395</c:v>
                </c:pt>
                <c:pt idx="81">
                  <c:v>24.364999999999998</c:v>
                </c:pt>
                <c:pt idx="82">
                  <c:v>24.335000000000001</c:v>
                </c:pt>
                <c:pt idx="83">
                  <c:v>24.305</c:v>
                </c:pt>
                <c:pt idx="84">
                  <c:v>24.274000000000001</c:v>
                </c:pt>
                <c:pt idx="85">
                  <c:v>24.242999999999999</c:v>
                </c:pt>
                <c:pt idx="86">
                  <c:v>24.212</c:v>
                </c:pt>
                <c:pt idx="87">
                  <c:v>24.18</c:v>
                </c:pt>
                <c:pt idx="88">
                  <c:v>24.148</c:v>
                </c:pt>
                <c:pt idx="89">
                  <c:v>24.116</c:v>
                </c:pt>
                <c:pt idx="90">
                  <c:v>24.084</c:v>
                </c:pt>
                <c:pt idx="91">
                  <c:v>24.050999999999998</c:v>
                </c:pt>
                <c:pt idx="92">
                  <c:v>24.018000000000001</c:v>
                </c:pt>
                <c:pt idx="93">
                  <c:v>23.984999999999999</c:v>
                </c:pt>
                <c:pt idx="94">
                  <c:v>23.952000000000002</c:v>
                </c:pt>
                <c:pt idx="95">
                  <c:v>23.917999999999999</c:v>
                </c:pt>
                <c:pt idx="96">
                  <c:v>23.885000000000002</c:v>
                </c:pt>
                <c:pt idx="97">
                  <c:v>23.85</c:v>
                </c:pt>
                <c:pt idx="98">
                  <c:v>23.815999999999999</c:v>
                </c:pt>
                <c:pt idx="99">
                  <c:v>23.780999999999999</c:v>
                </c:pt>
                <c:pt idx="100">
                  <c:v>23.745999999999999</c:v>
                </c:pt>
                <c:pt idx="101">
                  <c:v>23.710999999999999</c:v>
                </c:pt>
                <c:pt idx="102">
                  <c:v>23.675999999999998</c:v>
                </c:pt>
                <c:pt idx="103">
                  <c:v>23.64</c:v>
                </c:pt>
                <c:pt idx="104">
                  <c:v>23.603999999999999</c:v>
                </c:pt>
                <c:pt idx="105">
                  <c:v>23.567</c:v>
                </c:pt>
                <c:pt idx="106">
                  <c:v>23.53</c:v>
                </c:pt>
                <c:pt idx="107">
                  <c:v>23.492999999999999</c:v>
                </c:pt>
                <c:pt idx="108">
                  <c:v>23.456</c:v>
                </c:pt>
                <c:pt idx="109">
                  <c:v>23.417999999999999</c:v>
                </c:pt>
                <c:pt idx="110">
                  <c:v>23.38</c:v>
                </c:pt>
                <c:pt idx="111">
                  <c:v>23.341999999999999</c:v>
                </c:pt>
                <c:pt idx="112">
                  <c:v>23.303999999999998</c:v>
                </c:pt>
                <c:pt idx="113">
                  <c:v>23.265000000000001</c:v>
                </c:pt>
                <c:pt idx="114">
                  <c:v>23.225999999999999</c:v>
                </c:pt>
                <c:pt idx="115">
                  <c:v>23.187000000000001</c:v>
                </c:pt>
                <c:pt idx="116">
                  <c:v>23.146999999999998</c:v>
                </c:pt>
                <c:pt idx="117">
                  <c:v>23.106999999999999</c:v>
                </c:pt>
                <c:pt idx="118">
                  <c:v>23.068000000000001</c:v>
                </c:pt>
                <c:pt idx="119">
                  <c:v>23.027999999999999</c:v>
                </c:pt>
                <c:pt idx="120">
                  <c:v>22.986999999999998</c:v>
                </c:pt>
                <c:pt idx="121">
                  <c:v>22.946999999999999</c:v>
                </c:pt>
                <c:pt idx="122">
                  <c:v>22.907</c:v>
                </c:pt>
                <c:pt idx="123">
                  <c:v>22.866</c:v>
                </c:pt>
                <c:pt idx="124">
                  <c:v>22.824999999999999</c:v>
                </c:pt>
                <c:pt idx="125">
                  <c:v>22.783999999999999</c:v>
                </c:pt>
                <c:pt idx="126">
                  <c:v>22.742999999999999</c:v>
                </c:pt>
                <c:pt idx="127">
                  <c:v>22.701000000000001</c:v>
                </c:pt>
                <c:pt idx="128">
                  <c:v>22.66</c:v>
                </c:pt>
                <c:pt idx="129">
                  <c:v>22.617999999999999</c:v>
                </c:pt>
                <c:pt idx="130">
                  <c:v>22.576000000000001</c:v>
                </c:pt>
                <c:pt idx="131">
                  <c:v>22.533999999999999</c:v>
                </c:pt>
                <c:pt idx="132">
                  <c:v>22.492000000000001</c:v>
                </c:pt>
                <c:pt idx="133">
                  <c:v>22.449000000000002</c:v>
                </c:pt>
                <c:pt idx="134">
                  <c:v>22.405999999999999</c:v>
                </c:pt>
                <c:pt idx="135">
                  <c:v>22.363</c:v>
                </c:pt>
                <c:pt idx="136">
                  <c:v>22.32</c:v>
                </c:pt>
                <c:pt idx="137">
                  <c:v>22.277000000000001</c:v>
                </c:pt>
                <c:pt idx="138">
                  <c:v>22.233000000000001</c:v>
                </c:pt>
                <c:pt idx="139">
                  <c:v>22.189</c:v>
                </c:pt>
                <c:pt idx="140">
                  <c:v>22.145</c:v>
                </c:pt>
                <c:pt idx="141">
                  <c:v>22.100999999999999</c:v>
                </c:pt>
                <c:pt idx="142">
                  <c:v>22.056999999999999</c:v>
                </c:pt>
                <c:pt idx="143">
                  <c:v>22.013000000000002</c:v>
                </c:pt>
                <c:pt idx="144">
                  <c:v>21.968</c:v>
                </c:pt>
                <c:pt idx="145">
                  <c:v>21.923999999999999</c:v>
                </c:pt>
                <c:pt idx="146">
                  <c:v>21.879000000000001</c:v>
                </c:pt>
                <c:pt idx="147">
                  <c:v>21.834</c:v>
                </c:pt>
                <c:pt idx="148">
                  <c:v>21.789000000000001</c:v>
                </c:pt>
                <c:pt idx="149">
                  <c:v>21.744</c:v>
                </c:pt>
                <c:pt idx="150">
                  <c:v>21.7</c:v>
                </c:pt>
                <c:pt idx="151">
                  <c:v>21.655000000000001</c:v>
                </c:pt>
                <c:pt idx="152">
                  <c:v>21.61</c:v>
                </c:pt>
                <c:pt idx="153">
                  <c:v>21.564</c:v>
                </c:pt>
                <c:pt idx="154">
                  <c:v>21.518999999999998</c:v>
                </c:pt>
                <c:pt idx="155">
                  <c:v>21.474</c:v>
                </c:pt>
                <c:pt idx="156">
                  <c:v>21.428999999999998</c:v>
                </c:pt>
                <c:pt idx="157">
                  <c:v>21.384</c:v>
                </c:pt>
                <c:pt idx="158">
                  <c:v>21.338000000000001</c:v>
                </c:pt>
                <c:pt idx="159">
                  <c:v>21.292999999999999</c:v>
                </c:pt>
                <c:pt idx="160">
                  <c:v>21.247</c:v>
                </c:pt>
                <c:pt idx="161">
                  <c:v>21.202000000000002</c:v>
                </c:pt>
                <c:pt idx="162">
                  <c:v>21.155999999999999</c:v>
                </c:pt>
                <c:pt idx="163">
                  <c:v>21.111000000000001</c:v>
                </c:pt>
                <c:pt idx="164">
                  <c:v>21.065000000000001</c:v>
                </c:pt>
                <c:pt idx="165">
                  <c:v>21.018999999999998</c:v>
                </c:pt>
                <c:pt idx="166">
                  <c:v>20.972999999999999</c:v>
                </c:pt>
                <c:pt idx="167">
                  <c:v>20.927</c:v>
                </c:pt>
                <c:pt idx="168">
                  <c:v>20.881</c:v>
                </c:pt>
                <c:pt idx="169">
                  <c:v>20.835000000000001</c:v>
                </c:pt>
                <c:pt idx="170">
                  <c:v>20.789000000000001</c:v>
                </c:pt>
                <c:pt idx="171">
                  <c:v>20.742999999999999</c:v>
                </c:pt>
                <c:pt idx="172">
                  <c:v>20.696999999999999</c:v>
                </c:pt>
                <c:pt idx="173">
                  <c:v>20.651</c:v>
                </c:pt>
                <c:pt idx="174">
                  <c:v>20.605</c:v>
                </c:pt>
                <c:pt idx="175">
                  <c:v>20.559000000000001</c:v>
                </c:pt>
                <c:pt idx="176">
                  <c:v>20.513000000000002</c:v>
                </c:pt>
                <c:pt idx="177">
                  <c:v>20.466999999999999</c:v>
                </c:pt>
                <c:pt idx="178">
                  <c:v>20.420999999999999</c:v>
                </c:pt>
                <c:pt idx="179">
                  <c:v>20.376000000000001</c:v>
                </c:pt>
                <c:pt idx="180">
                  <c:v>20.329999999999998</c:v>
                </c:pt>
                <c:pt idx="181">
                  <c:v>20.283999999999999</c:v>
                </c:pt>
                <c:pt idx="182">
                  <c:v>20.239000000000001</c:v>
                </c:pt>
                <c:pt idx="183">
                  <c:v>20.193000000000001</c:v>
                </c:pt>
                <c:pt idx="184">
                  <c:v>20.148</c:v>
                </c:pt>
                <c:pt idx="185">
                  <c:v>20.103000000000002</c:v>
                </c:pt>
                <c:pt idx="186">
                  <c:v>20.058</c:v>
                </c:pt>
                <c:pt idx="187">
                  <c:v>20.013000000000002</c:v>
                </c:pt>
                <c:pt idx="188">
                  <c:v>19.968</c:v>
                </c:pt>
                <c:pt idx="189">
                  <c:v>19.922999999999998</c:v>
                </c:pt>
                <c:pt idx="190">
                  <c:v>19.878</c:v>
                </c:pt>
                <c:pt idx="191">
                  <c:v>19.832999999999998</c:v>
                </c:pt>
                <c:pt idx="192">
                  <c:v>19.788</c:v>
                </c:pt>
                <c:pt idx="193">
                  <c:v>19.744</c:v>
                </c:pt>
                <c:pt idx="194">
                  <c:v>19.699000000000002</c:v>
                </c:pt>
                <c:pt idx="195">
                  <c:v>19.655000000000001</c:v>
                </c:pt>
                <c:pt idx="196">
                  <c:v>19.61</c:v>
                </c:pt>
                <c:pt idx="197">
                  <c:v>19.565999999999999</c:v>
                </c:pt>
                <c:pt idx="198">
                  <c:v>19.521000000000001</c:v>
                </c:pt>
                <c:pt idx="199">
                  <c:v>19.477</c:v>
                </c:pt>
                <c:pt idx="200">
                  <c:v>19.433</c:v>
                </c:pt>
                <c:pt idx="201">
                  <c:v>19.388999999999999</c:v>
                </c:pt>
                <c:pt idx="202">
                  <c:v>19.344999999999999</c:v>
                </c:pt>
                <c:pt idx="203">
                  <c:v>19.300999999999998</c:v>
                </c:pt>
                <c:pt idx="204">
                  <c:v>19.257999999999999</c:v>
                </c:pt>
                <c:pt idx="205">
                  <c:v>19.213999999999999</c:v>
                </c:pt>
                <c:pt idx="206">
                  <c:v>19.170999999999999</c:v>
                </c:pt>
                <c:pt idx="207">
                  <c:v>19.128</c:v>
                </c:pt>
                <c:pt idx="208">
                  <c:v>19.085000000000001</c:v>
                </c:pt>
                <c:pt idx="209">
                  <c:v>19.042000000000002</c:v>
                </c:pt>
                <c:pt idx="210">
                  <c:v>19</c:v>
                </c:pt>
                <c:pt idx="211">
                  <c:v>18.957000000000001</c:v>
                </c:pt>
                <c:pt idx="212">
                  <c:v>18.914999999999999</c:v>
                </c:pt>
                <c:pt idx="213">
                  <c:v>18.873999999999999</c:v>
                </c:pt>
                <c:pt idx="214">
                  <c:v>18.832000000000001</c:v>
                </c:pt>
                <c:pt idx="215">
                  <c:v>18.79</c:v>
                </c:pt>
                <c:pt idx="216">
                  <c:v>18.748999999999999</c:v>
                </c:pt>
                <c:pt idx="217">
                  <c:v>18.707999999999998</c:v>
                </c:pt>
                <c:pt idx="218">
                  <c:v>18.667000000000002</c:v>
                </c:pt>
                <c:pt idx="219">
                  <c:v>18.626000000000001</c:v>
                </c:pt>
                <c:pt idx="220">
                  <c:v>18.585999999999999</c:v>
                </c:pt>
                <c:pt idx="221">
                  <c:v>18.545000000000002</c:v>
                </c:pt>
                <c:pt idx="222">
                  <c:v>18.504999999999999</c:v>
                </c:pt>
                <c:pt idx="223">
                  <c:v>18.465</c:v>
                </c:pt>
                <c:pt idx="224">
                  <c:v>18.425000000000001</c:v>
                </c:pt>
                <c:pt idx="225">
                  <c:v>18.385000000000002</c:v>
                </c:pt>
                <c:pt idx="226">
                  <c:v>18.346</c:v>
                </c:pt>
                <c:pt idx="227">
                  <c:v>18.306000000000001</c:v>
                </c:pt>
                <c:pt idx="228">
                  <c:v>18.266999999999999</c:v>
                </c:pt>
                <c:pt idx="229">
                  <c:v>18.228000000000002</c:v>
                </c:pt>
                <c:pt idx="230">
                  <c:v>18.189</c:v>
                </c:pt>
                <c:pt idx="231">
                  <c:v>18.149999999999999</c:v>
                </c:pt>
                <c:pt idx="232">
                  <c:v>18.111999999999998</c:v>
                </c:pt>
                <c:pt idx="233">
                  <c:v>18.073</c:v>
                </c:pt>
                <c:pt idx="234">
                  <c:v>18.035</c:v>
                </c:pt>
                <c:pt idx="235">
                  <c:v>17.998000000000001</c:v>
                </c:pt>
                <c:pt idx="236">
                  <c:v>17.96</c:v>
                </c:pt>
                <c:pt idx="237">
                  <c:v>17.922999999999998</c:v>
                </c:pt>
                <c:pt idx="238">
                  <c:v>17.885999999999999</c:v>
                </c:pt>
                <c:pt idx="239">
                  <c:v>17.849</c:v>
                </c:pt>
                <c:pt idx="240">
                  <c:v>17.812999999999999</c:v>
                </c:pt>
                <c:pt idx="241">
                  <c:v>17.777000000000001</c:v>
                </c:pt>
                <c:pt idx="242">
                  <c:v>17.741</c:v>
                </c:pt>
                <c:pt idx="243">
                  <c:v>17.706</c:v>
                </c:pt>
                <c:pt idx="244">
                  <c:v>17.670000000000002</c:v>
                </c:pt>
                <c:pt idx="245">
                  <c:v>17.635000000000002</c:v>
                </c:pt>
                <c:pt idx="246">
                  <c:v>17.600999999999999</c:v>
                </c:pt>
                <c:pt idx="247">
                  <c:v>17.565999999999999</c:v>
                </c:pt>
                <c:pt idx="248">
                  <c:v>17.532</c:v>
                </c:pt>
                <c:pt idx="249">
                  <c:v>17.498000000000001</c:v>
                </c:pt>
                <c:pt idx="250">
                  <c:v>17.463999999999999</c:v>
                </c:pt>
                <c:pt idx="251">
                  <c:v>17.43</c:v>
                </c:pt>
                <c:pt idx="252">
                  <c:v>17.396999999999998</c:v>
                </c:pt>
                <c:pt idx="253">
                  <c:v>17.364000000000001</c:v>
                </c:pt>
                <c:pt idx="254">
                  <c:v>17.331</c:v>
                </c:pt>
                <c:pt idx="255">
                  <c:v>17.297999999999998</c:v>
                </c:pt>
                <c:pt idx="256">
                  <c:v>17.265000000000001</c:v>
                </c:pt>
                <c:pt idx="257">
                  <c:v>17.233000000000001</c:v>
                </c:pt>
                <c:pt idx="258">
                  <c:v>17.201000000000001</c:v>
                </c:pt>
                <c:pt idx="259">
                  <c:v>17.169</c:v>
                </c:pt>
                <c:pt idx="260">
                  <c:v>17.137</c:v>
                </c:pt>
                <c:pt idx="261">
                  <c:v>17.106000000000002</c:v>
                </c:pt>
                <c:pt idx="262">
                  <c:v>17.074999999999999</c:v>
                </c:pt>
                <c:pt idx="263">
                  <c:v>17.044</c:v>
                </c:pt>
                <c:pt idx="264">
                  <c:v>17.013000000000002</c:v>
                </c:pt>
                <c:pt idx="265">
                  <c:v>16.983000000000001</c:v>
                </c:pt>
                <c:pt idx="266">
                  <c:v>16.952999999999999</c:v>
                </c:pt>
                <c:pt idx="267">
                  <c:v>16.922999999999998</c:v>
                </c:pt>
                <c:pt idx="268">
                  <c:v>16.893999999999998</c:v>
                </c:pt>
                <c:pt idx="269">
                  <c:v>16.864999999999998</c:v>
                </c:pt>
                <c:pt idx="270">
                  <c:v>16.835999999999999</c:v>
                </c:pt>
                <c:pt idx="271">
                  <c:v>16.806999999999999</c:v>
                </c:pt>
                <c:pt idx="272">
                  <c:v>16.779</c:v>
                </c:pt>
                <c:pt idx="273">
                  <c:v>16.751000000000001</c:v>
                </c:pt>
                <c:pt idx="274">
                  <c:v>16.722999999999999</c:v>
                </c:pt>
                <c:pt idx="275">
                  <c:v>16.696000000000002</c:v>
                </c:pt>
                <c:pt idx="276">
                  <c:v>16.669</c:v>
                </c:pt>
                <c:pt idx="277">
                  <c:v>16.641999999999999</c:v>
                </c:pt>
                <c:pt idx="278">
                  <c:v>16.614999999999998</c:v>
                </c:pt>
                <c:pt idx="279">
                  <c:v>16.588999999999999</c:v>
                </c:pt>
                <c:pt idx="280">
                  <c:v>16.562999999999999</c:v>
                </c:pt>
                <c:pt idx="281">
                  <c:v>16.536999999999999</c:v>
                </c:pt>
                <c:pt idx="282">
                  <c:v>16.510999999999999</c:v>
                </c:pt>
                <c:pt idx="283">
                  <c:v>16.484999999999999</c:v>
                </c:pt>
                <c:pt idx="284">
                  <c:v>16.46</c:v>
                </c:pt>
                <c:pt idx="285">
                  <c:v>16.434000000000001</c:v>
                </c:pt>
                <c:pt idx="286">
                  <c:v>16.408999999999999</c:v>
                </c:pt>
                <c:pt idx="287">
                  <c:v>16.385000000000002</c:v>
                </c:pt>
                <c:pt idx="288">
                  <c:v>16.36</c:v>
                </c:pt>
                <c:pt idx="289">
                  <c:v>16.335999999999999</c:v>
                </c:pt>
                <c:pt idx="290">
                  <c:v>16.311</c:v>
                </c:pt>
                <c:pt idx="291">
                  <c:v>16.288</c:v>
                </c:pt>
                <c:pt idx="292">
                  <c:v>16.263999999999999</c:v>
                </c:pt>
                <c:pt idx="293">
                  <c:v>16.239999999999998</c:v>
                </c:pt>
                <c:pt idx="294">
                  <c:v>16.216999999999999</c:v>
                </c:pt>
                <c:pt idx="295">
                  <c:v>16.193999999999999</c:v>
                </c:pt>
                <c:pt idx="296">
                  <c:v>16.172000000000001</c:v>
                </c:pt>
                <c:pt idx="297">
                  <c:v>16.149000000000001</c:v>
                </c:pt>
                <c:pt idx="298">
                  <c:v>16.126999999999999</c:v>
                </c:pt>
                <c:pt idx="299">
                  <c:v>16.105</c:v>
                </c:pt>
                <c:pt idx="300">
                  <c:v>16.082999999999998</c:v>
                </c:pt>
                <c:pt idx="301">
                  <c:v>16.062000000000001</c:v>
                </c:pt>
                <c:pt idx="302">
                  <c:v>16.041</c:v>
                </c:pt>
                <c:pt idx="303">
                  <c:v>16.02</c:v>
                </c:pt>
                <c:pt idx="304">
                  <c:v>15.999000000000001</c:v>
                </c:pt>
                <c:pt idx="305">
                  <c:v>15.978999999999999</c:v>
                </c:pt>
                <c:pt idx="306">
                  <c:v>15.958</c:v>
                </c:pt>
                <c:pt idx="307">
                  <c:v>15.938000000000001</c:v>
                </c:pt>
                <c:pt idx="308">
                  <c:v>15.917999999999999</c:v>
                </c:pt>
                <c:pt idx="309">
                  <c:v>15.898999999999999</c:v>
                </c:pt>
                <c:pt idx="310">
                  <c:v>15.879</c:v>
                </c:pt>
                <c:pt idx="311">
                  <c:v>15.859</c:v>
                </c:pt>
                <c:pt idx="312">
                  <c:v>15.84</c:v>
                </c:pt>
                <c:pt idx="313">
                  <c:v>15.821</c:v>
                </c:pt>
                <c:pt idx="314">
                  <c:v>15.802</c:v>
                </c:pt>
                <c:pt idx="315">
                  <c:v>15.782999999999999</c:v>
                </c:pt>
                <c:pt idx="316">
                  <c:v>15.763999999999999</c:v>
                </c:pt>
                <c:pt idx="317">
                  <c:v>15.744999999999999</c:v>
                </c:pt>
                <c:pt idx="318">
                  <c:v>15.727</c:v>
                </c:pt>
                <c:pt idx="319">
                  <c:v>15.708</c:v>
                </c:pt>
                <c:pt idx="320">
                  <c:v>15.69</c:v>
                </c:pt>
                <c:pt idx="321">
                  <c:v>15.672000000000001</c:v>
                </c:pt>
                <c:pt idx="322">
                  <c:v>15.654</c:v>
                </c:pt>
                <c:pt idx="323">
                  <c:v>15.635999999999999</c:v>
                </c:pt>
                <c:pt idx="324">
                  <c:v>15.618</c:v>
                </c:pt>
                <c:pt idx="325">
                  <c:v>15.601000000000001</c:v>
                </c:pt>
                <c:pt idx="326">
                  <c:v>15.583</c:v>
                </c:pt>
                <c:pt idx="327">
                  <c:v>15.566000000000001</c:v>
                </c:pt>
                <c:pt idx="328">
                  <c:v>15.548999999999999</c:v>
                </c:pt>
                <c:pt idx="329">
                  <c:v>15.532</c:v>
                </c:pt>
                <c:pt idx="330">
                  <c:v>15.516</c:v>
                </c:pt>
                <c:pt idx="331">
                  <c:v>15.499000000000001</c:v>
                </c:pt>
                <c:pt idx="332">
                  <c:v>15.483000000000001</c:v>
                </c:pt>
                <c:pt idx="333">
                  <c:v>15.465999999999999</c:v>
                </c:pt>
                <c:pt idx="334">
                  <c:v>15.45</c:v>
                </c:pt>
                <c:pt idx="335">
                  <c:v>15.433999999999999</c:v>
                </c:pt>
                <c:pt idx="336">
                  <c:v>15.417999999999999</c:v>
                </c:pt>
                <c:pt idx="337">
                  <c:v>15.401999999999999</c:v>
                </c:pt>
                <c:pt idx="338">
                  <c:v>15.385999999999999</c:v>
                </c:pt>
                <c:pt idx="339">
                  <c:v>15.37</c:v>
                </c:pt>
                <c:pt idx="340">
                  <c:v>15.353999999999999</c:v>
                </c:pt>
                <c:pt idx="341">
                  <c:v>15.339</c:v>
                </c:pt>
                <c:pt idx="342">
                  <c:v>15.323</c:v>
                </c:pt>
                <c:pt idx="343">
                  <c:v>15.307</c:v>
                </c:pt>
                <c:pt idx="344">
                  <c:v>15.291</c:v>
                </c:pt>
                <c:pt idx="345">
                  <c:v>15.276</c:v>
                </c:pt>
                <c:pt idx="346">
                  <c:v>15.26</c:v>
                </c:pt>
                <c:pt idx="347">
                  <c:v>15.244</c:v>
                </c:pt>
                <c:pt idx="348">
                  <c:v>15.228</c:v>
                </c:pt>
                <c:pt idx="349">
                  <c:v>15.212999999999999</c:v>
                </c:pt>
                <c:pt idx="350">
                  <c:v>15.196999999999999</c:v>
                </c:pt>
                <c:pt idx="351">
                  <c:v>15.180999999999999</c:v>
                </c:pt>
                <c:pt idx="352">
                  <c:v>15.166</c:v>
                </c:pt>
                <c:pt idx="353">
                  <c:v>15.15</c:v>
                </c:pt>
                <c:pt idx="354">
                  <c:v>15.134</c:v>
                </c:pt>
                <c:pt idx="355">
                  <c:v>15.119</c:v>
                </c:pt>
                <c:pt idx="356">
                  <c:v>15.103</c:v>
                </c:pt>
                <c:pt idx="357">
                  <c:v>15.087999999999999</c:v>
                </c:pt>
                <c:pt idx="358">
                  <c:v>15.071999999999999</c:v>
                </c:pt>
                <c:pt idx="359">
                  <c:v>15.057</c:v>
                </c:pt>
                <c:pt idx="360">
                  <c:v>15.042</c:v>
                </c:pt>
                <c:pt idx="361">
                  <c:v>15.026</c:v>
                </c:pt>
                <c:pt idx="362">
                  <c:v>15.010999999999999</c:v>
                </c:pt>
                <c:pt idx="363">
                  <c:v>14.994999999999999</c:v>
                </c:pt>
                <c:pt idx="364">
                  <c:v>14.98</c:v>
                </c:pt>
                <c:pt idx="365">
                  <c:v>14.964</c:v>
                </c:pt>
                <c:pt idx="366">
                  <c:v>14.949</c:v>
                </c:pt>
                <c:pt idx="367">
                  <c:v>14.933</c:v>
                </c:pt>
                <c:pt idx="368">
                  <c:v>14.917999999999999</c:v>
                </c:pt>
                <c:pt idx="369">
                  <c:v>14.901999999999999</c:v>
                </c:pt>
                <c:pt idx="370">
                  <c:v>14.885999999999999</c:v>
                </c:pt>
                <c:pt idx="371">
                  <c:v>14.87</c:v>
                </c:pt>
                <c:pt idx="372">
                  <c:v>14.853999999999999</c:v>
                </c:pt>
                <c:pt idx="373">
                  <c:v>14.837</c:v>
                </c:pt>
                <c:pt idx="374">
                  <c:v>14.821</c:v>
                </c:pt>
                <c:pt idx="375">
                  <c:v>14.804</c:v>
                </c:pt>
                <c:pt idx="376">
                  <c:v>14.788</c:v>
                </c:pt>
                <c:pt idx="377">
                  <c:v>14.771000000000001</c:v>
                </c:pt>
                <c:pt idx="378">
                  <c:v>14.754</c:v>
                </c:pt>
                <c:pt idx="379">
                  <c:v>14.737</c:v>
                </c:pt>
                <c:pt idx="380">
                  <c:v>14.72</c:v>
                </c:pt>
                <c:pt idx="381">
                  <c:v>14.686</c:v>
                </c:pt>
                <c:pt idx="382">
                  <c:v>14.667999999999999</c:v>
                </c:pt>
                <c:pt idx="383">
                  <c:v>14.651</c:v>
                </c:pt>
                <c:pt idx="384">
                  <c:v>14.632999999999999</c:v>
                </c:pt>
                <c:pt idx="385">
                  <c:v>14.616</c:v>
                </c:pt>
                <c:pt idx="386">
                  <c:v>14.598000000000001</c:v>
                </c:pt>
                <c:pt idx="387">
                  <c:v>14.58</c:v>
                </c:pt>
                <c:pt idx="388">
                  <c:v>14.561999999999999</c:v>
                </c:pt>
                <c:pt idx="389">
                  <c:v>14.544</c:v>
                </c:pt>
                <c:pt idx="390">
                  <c:v>14.526</c:v>
                </c:pt>
                <c:pt idx="391">
                  <c:v>14.507</c:v>
                </c:pt>
                <c:pt idx="392">
                  <c:v>14.489000000000001</c:v>
                </c:pt>
                <c:pt idx="393">
                  <c:v>14.47</c:v>
                </c:pt>
                <c:pt idx="394">
                  <c:v>14.451000000000001</c:v>
                </c:pt>
                <c:pt idx="395">
                  <c:v>14.433</c:v>
                </c:pt>
                <c:pt idx="396">
                  <c:v>14.413</c:v>
                </c:pt>
                <c:pt idx="397">
                  <c:v>14.394</c:v>
                </c:pt>
                <c:pt idx="398">
                  <c:v>14.375</c:v>
                </c:pt>
                <c:pt idx="399">
                  <c:v>14.355</c:v>
                </c:pt>
                <c:pt idx="400">
                  <c:v>14.335000000000001</c:v>
                </c:pt>
                <c:pt idx="401">
                  <c:v>14.315</c:v>
                </c:pt>
                <c:pt idx="402">
                  <c:v>14.294</c:v>
                </c:pt>
                <c:pt idx="403">
                  <c:v>14.273</c:v>
                </c:pt>
                <c:pt idx="404">
                  <c:v>14.253</c:v>
                </c:pt>
                <c:pt idx="405">
                  <c:v>14.231</c:v>
                </c:pt>
                <c:pt idx="406">
                  <c:v>14.21</c:v>
                </c:pt>
                <c:pt idx="407">
                  <c:v>14.188000000000001</c:v>
                </c:pt>
                <c:pt idx="408">
                  <c:v>14.167</c:v>
                </c:pt>
                <c:pt idx="409">
                  <c:v>14.145</c:v>
                </c:pt>
                <c:pt idx="410">
                  <c:v>14.122</c:v>
                </c:pt>
                <c:pt idx="411">
                  <c:v>14.1</c:v>
                </c:pt>
                <c:pt idx="412">
                  <c:v>14.077</c:v>
                </c:pt>
                <c:pt idx="413">
                  <c:v>14.054</c:v>
                </c:pt>
                <c:pt idx="414">
                  <c:v>14.031000000000001</c:v>
                </c:pt>
                <c:pt idx="415">
                  <c:v>14.007999999999999</c:v>
                </c:pt>
                <c:pt idx="416">
                  <c:v>13.984999999999999</c:v>
                </c:pt>
                <c:pt idx="417">
                  <c:v>13.961</c:v>
                </c:pt>
                <c:pt idx="418">
                  <c:v>13.936999999999999</c:v>
                </c:pt>
                <c:pt idx="419">
                  <c:v>13.913</c:v>
                </c:pt>
                <c:pt idx="420">
                  <c:v>13.888999999999999</c:v>
                </c:pt>
                <c:pt idx="421">
                  <c:v>13.865</c:v>
                </c:pt>
                <c:pt idx="422">
                  <c:v>13.84</c:v>
                </c:pt>
                <c:pt idx="423">
                  <c:v>13.815</c:v>
                </c:pt>
                <c:pt idx="424">
                  <c:v>13.79</c:v>
                </c:pt>
                <c:pt idx="425">
                  <c:v>13.765000000000001</c:v>
                </c:pt>
                <c:pt idx="426">
                  <c:v>13.739000000000001</c:v>
                </c:pt>
                <c:pt idx="427">
                  <c:v>13.712999999999999</c:v>
                </c:pt>
                <c:pt idx="428">
                  <c:v>13.686999999999999</c:v>
                </c:pt>
                <c:pt idx="429">
                  <c:v>13.661</c:v>
                </c:pt>
                <c:pt idx="430">
                  <c:v>13.634</c:v>
                </c:pt>
                <c:pt idx="431">
                  <c:v>13.606999999999999</c:v>
                </c:pt>
                <c:pt idx="432">
                  <c:v>13.58</c:v>
                </c:pt>
                <c:pt idx="433">
                  <c:v>13.552</c:v>
                </c:pt>
                <c:pt idx="434">
                  <c:v>13.525</c:v>
                </c:pt>
                <c:pt idx="435">
                  <c:v>13.496</c:v>
                </c:pt>
                <c:pt idx="436">
                  <c:v>13.468</c:v>
                </c:pt>
                <c:pt idx="437">
                  <c:v>13.439</c:v>
                </c:pt>
                <c:pt idx="438">
                  <c:v>13.41</c:v>
                </c:pt>
                <c:pt idx="439">
                  <c:v>13.381</c:v>
                </c:pt>
                <c:pt idx="440">
                  <c:v>13.352</c:v>
                </c:pt>
                <c:pt idx="441">
                  <c:v>13.321999999999999</c:v>
                </c:pt>
                <c:pt idx="442">
                  <c:v>13.292</c:v>
                </c:pt>
                <c:pt idx="443">
                  <c:v>13.262</c:v>
                </c:pt>
                <c:pt idx="444">
                  <c:v>13.231999999999999</c:v>
                </c:pt>
                <c:pt idx="445">
                  <c:v>13.202</c:v>
                </c:pt>
                <c:pt idx="446">
                  <c:v>13.170999999999999</c:v>
                </c:pt>
                <c:pt idx="447">
                  <c:v>13.14</c:v>
                </c:pt>
                <c:pt idx="448">
                  <c:v>13.109</c:v>
                </c:pt>
                <c:pt idx="449">
                  <c:v>13.077</c:v>
                </c:pt>
                <c:pt idx="450">
                  <c:v>13.045999999999999</c:v>
                </c:pt>
                <c:pt idx="451">
                  <c:v>13.013999999999999</c:v>
                </c:pt>
                <c:pt idx="452">
                  <c:v>12.981999999999999</c:v>
                </c:pt>
                <c:pt idx="453">
                  <c:v>12.95</c:v>
                </c:pt>
                <c:pt idx="454">
                  <c:v>12.917999999999999</c:v>
                </c:pt>
                <c:pt idx="455">
                  <c:v>12.885</c:v>
                </c:pt>
                <c:pt idx="456">
                  <c:v>12.852</c:v>
                </c:pt>
                <c:pt idx="457">
                  <c:v>12.819000000000001</c:v>
                </c:pt>
                <c:pt idx="458">
                  <c:v>12.785</c:v>
                </c:pt>
                <c:pt idx="459">
                  <c:v>12.752000000000001</c:v>
                </c:pt>
                <c:pt idx="460">
                  <c:v>12.718</c:v>
                </c:pt>
                <c:pt idx="461">
                  <c:v>12.683</c:v>
                </c:pt>
                <c:pt idx="462">
                  <c:v>12.648999999999999</c:v>
                </c:pt>
                <c:pt idx="463">
                  <c:v>12.614000000000001</c:v>
                </c:pt>
                <c:pt idx="464">
                  <c:v>12.579000000000001</c:v>
                </c:pt>
                <c:pt idx="465">
                  <c:v>12.544</c:v>
                </c:pt>
                <c:pt idx="466">
                  <c:v>12.507999999999999</c:v>
                </c:pt>
                <c:pt idx="467">
                  <c:v>12.472</c:v>
                </c:pt>
                <c:pt idx="468">
                  <c:v>12.436</c:v>
                </c:pt>
                <c:pt idx="469">
                  <c:v>12.4</c:v>
                </c:pt>
                <c:pt idx="470">
                  <c:v>12.363</c:v>
                </c:pt>
                <c:pt idx="471">
                  <c:v>12.327</c:v>
                </c:pt>
                <c:pt idx="472">
                  <c:v>12.29</c:v>
                </c:pt>
                <c:pt idx="473">
                  <c:v>12.253</c:v>
                </c:pt>
                <c:pt idx="474">
                  <c:v>12.215999999999999</c:v>
                </c:pt>
                <c:pt idx="475">
                  <c:v>12.179</c:v>
                </c:pt>
                <c:pt idx="476">
                  <c:v>12.141</c:v>
                </c:pt>
                <c:pt idx="477">
                  <c:v>12.103</c:v>
                </c:pt>
                <c:pt idx="478">
                  <c:v>12.066000000000001</c:v>
                </c:pt>
                <c:pt idx="479">
                  <c:v>12.028</c:v>
                </c:pt>
                <c:pt idx="480">
                  <c:v>11.99</c:v>
                </c:pt>
                <c:pt idx="481">
                  <c:v>11.951000000000001</c:v>
                </c:pt>
                <c:pt idx="482">
                  <c:v>11.913</c:v>
                </c:pt>
                <c:pt idx="483">
                  <c:v>11.875</c:v>
                </c:pt>
                <c:pt idx="484">
                  <c:v>11.836</c:v>
                </c:pt>
                <c:pt idx="485">
                  <c:v>11.797000000000001</c:v>
                </c:pt>
                <c:pt idx="486">
                  <c:v>11.757999999999999</c:v>
                </c:pt>
                <c:pt idx="487">
                  <c:v>11.718</c:v>
                </c:pt>
                <c:pt idx="488">
                  <c:v>11.679</c:v>
                </c:pt>
                <c:pt idx="489">
                  <c:v>11.638999999999999</c:v>
                </c:pt>
                <c:pt idx="490">
                  <c:v>11.599</c:v>
                </c:pt>
                <c:pt idx="491">
                  <c:v>11.558999999999999</c:v>
                </c:pt>
                <c:pt idx="492">
                  <c:v>11.519</c:v>
                </c:pt>
                <c:pt idx="493">
                  <c:v>11.478</c:v>
                </c:pt>
                <c:pt idx="494">
                  <c:v>11.438000000000001</c:v>
                </c:pt>
                <c:pt idx="495">
                  <c:v>11.397</c:v>
                </c:pt>
                <c:pt idx="496">
                  <c:v>11.356</c:v>
                </c:pt>
                <c:pt idx="497">
                  <c:v>11.315</c:v>
                </c:pt>
                <c:pt idx="498">
                  <c:v>11.273999999999999</c:v>
                </c:pt>
                <c:pt idx="499">
                  <c:v>11.231999999999999</c:v>
                </c:pt>
                <c:pt idx="500">
                  <c:v>11.191000000000001</c:v>
                </c:pt>
                <c:pt idx="501">
                  <c:v>11.148999999999999</c:v>
                </c:pt>
                <c:pt idx="502">
                  <c:v>11.108000000000001</c:v>
                </c:pt>
                <c:pt idx="503">
                  <c:v>11.066000000000001</c:v>
                </c:pt>
                <c:pt idx="504">
                  <c:v>11.023999999999999</c:v>
                </c:pt>
                <c:pt idx="505">
                  <c:v>10.981999999999999</c:v>
                </c:pt>
                <c:pt idx="506">
                  <c:v>10.94</c:v>
                </c:pt>
                <c:pt idx="507">
                  <c:v>10.898</c:v>
                </c:pt>
                <c:pt idx="508">
                  <c:v>10.856</c:v>
                </c:pt>
                <c:pt idx="509">
                  <c:v>10.814</c:v>
                </c:pt>
                <c:pt idx="510">
                  <c:v>10.772</c:v>
                </c:pt>
                <c:pt idx="511">
                  <c:v>10.73</c:v>
                </c:pt>
                <c:pt idx="512">
                  <c:v>10.688000000000001</c:v>
                </c:pt>
                <c:pt idx="513">
                  <c:v>10.645</c:v>
                </c:pt>
                <c:pt idx="514">
                  <c:v>10.603</c:v>
                </c:pt>
                <c:pt idx="515">
                  <c:v>10.56</c:v>
                </c:pt>
                <c:pt idx="516">
                  <c:v>10.518000000000001</c:v>
                </c:pt>
                <c:pt idx="517">
                  <c:v>10.475</c:v>
                </c:pt>
                <c:pt idx="518">
                  <c:v>10.432</c:v>
                </c:pt>
                <c:pt idx="519">
                  <c:v>10.388999999999999</c:v>
                </c:pt>
                <c:pt idx="520">
                  <c:v>10.346</c:v>
                </c:pt>
                <c:pt idx="521">
                  <c:v>10.303000000000001</c:v>
                </c:pt>
                <c:pt idx="522">
                  <c:v>10.26</c:v>
                </c:pt>
                <c:pt idx="523">
                  <c:v>10.217000000000001</c:v>
                </c:pt>
                <c:pt idx="524">
                  <c:v>10.173999999999999</c:v>
                </c:pt>
                <c:pt idx="525">
                  <c:v>10.130000000000001</c:v>
                </c:pt>
                <c:pt idx="526">
                  <c:v>10.087</c:v>
                </c:pt>
                <c:pt idx="527">
                  <c:v>10.042999999999999</c:v>
                </c:pt>
                <c:pt idx="528">
                  <c:v>10</c:v>
                </c:pt>
                <c:pt idx="529">
                  <c:v>9.9570000000000007</c:v>
                </c:pt>
                <c:pt idx="530">
                  <c:v>9.9130000000000003</c:v>
                </c:pt>
                <c:pt idx="531">
                  <c:v>9.8699999999999992</c:v>
                </c:pt>
                <c:pt idx="532">
                  <c:v>9.8260000000000005</c:v>
                </c:pt>
                <c:pt idx="533">
                  <c:v>9.7829999999999995</c:v>
                </c:pt>
                <c:pt idx="534">
                  <c:v>9.74</c:v>
                </c:pt>
                <c:pt idx="535">
                  <c:v>9.6959999999999997</c:v>
                </c:pt>
                <c:pt idx="536">
                  <c:v>9.6530000000000005</c:v>
                </c:pt>
                <c:pt idx="537">
                  <c:v>9.61</c:v>
                </c:pt>
                <c:pt idx="538">
                  <c:v>9.5670000000000002</c:v>
                </c:pt>
                <c:pt idx="539">
                  <c:v>9.5239999999999991</c:v>
                </c:pt>
                <c:pt idx="540">
                  <c:v>9.4809999999999999</c:v>
                </c:pt>
                <c:pt idx="541">
                  <c:v>9.4380000000000006</c:v>
                </c:pt>
                <c:pt idx="542">
                  <c:v>9.3949999999999996</c:v>
                </c:pt>
                <c:pt idx="543">
                  <c:v>9.3520000000000003</c:v>
                </c:pt>
                <c:pt idx="544">
                  <c:v>9.3089999999999993</c:v>
                </c:pt>
                <c:pt idx="545">
                  <c:v>9.266</c:v>
                </c:pt>
                <c:pt idx="546">
                  <c:v>9.2240000000000002</c:v>
                </c:pt>
                <c:pt idx="547">
                  <c:v>9.1809999999999992</c:v>
                </c:pt>
                <c:pt idx="548">
                  <c:v>9.1379999999999999</c:v>
                </c:pt>
                <c:pt idx="549">
                  <c:v>9.0950000000000006</c:v>
                </c:pt>
                <c:pt idx="550">
                  <c:v>9.0519999999999996</c:v>
                </c:pt>
                <c:pt idx="551">
                  <c:v>9.01</c:v>
                </c:pt>
                <c:pt idx="552">
                  <c:v>8.9670000000000005</c:v>
                </c:pt>
                <c:pt idx="553">
                  <c:v>8.9239999999999995</c:v>
                </c:pt>
                <c:pt idx="554">
                  <c:v>8.8819999999999997</c:v>
                </c:pt>
                <c:pt idx="555">
                  <c:v>8.8390000000000004</c:v>
                </c:pt>
                <c:pt idx="556">
                  <c:v>8.7970000000000006</c:v>
                </c:pt>
                <c:pt idx="557">
                  <c:v>8.7539999999999996</c:v>
                </c:pt>
                <c:pt idx="558">
                  <c:v>8.7119999999999997</c:v>
                </c:pt>
                <c:pt idx="559">
                  <c:v>8.67</c:v>
                </c:pt>
                <c:pt idx="560">
                  <c:v>8.6280000000000001</c:v>
                </c:pt>
                <c:pt idx="561">
                  <c:v>8.5860000000000003</c:v>
                </c:pt>
                <c:pt idx="562">
                  <c:v>8.5440000000000005</c:v>
                </c:pt>
                <c:pt idx="563">
                  <c:v>8.5020000000000007</c:v>
                </c:pt>
                <c:pt idx="564">
                  <c:v>8.4610000000000003</c:v>
                </c:pt>
                <c:pt idx="565">
                  <c:v>8.4190000000000005</c:v>
                </c:pt>
                <c:pt idx="566">
                  <c:v>8.3780000000000001</c:v>
                </c:pt>
                <c:pt idx="567">
                  <c:v>8.3369999999999997</c:v>
                </c:pt>
                <c:pt idx="568">
                  <c:v>8.2959999999999994</c:v>
                </c:pt>
                <c:pt idx="569">
                  <c:v>8.2550000000000008</c:v>
                </c:pt>
                <c:pt idx="570">
                  <c:v>8.2140000000000004</c:v>
                </c:pt>
                <c:pt idx="571">
                  <c:v>8.1739999999999995</c:v>
                </c:pt>
                <c:pt idx="572">
                  <c:v>8.1329999999999991</c:v>
                </c:pt>
                <c:pt idx="573">
                  <c:v>8.093</c:v>
                </c:pt>
                <c:pt idx="574">
                  <c:v>8.0530000000000008</c:v>
                </c:pt>
                <c:pt idx="575">
                  <c:v>8.0129999999999999</c:v>
                </c:pt>
                <c:pt idx="576">
                  <c:v>7.9729999999999999</c:v>
                </c:pt>
                <c:pt idx="577">
                  <c:v>7.9329999999999998</c:v>
                </c:pt>
                <c:pt idx="578">
                  <c:v>7.8940000000000001</c:v>
                </c:pt>
                <c:pt idx="579">
                  <c:v>7.8540000000000001</c:v>
                </c:pt>
                <c:pt idx="580">
                  <c:v>7.8150000000000004</c:v>
                </c:pt>
                <c:pt idx="581">
                  <c:v>7.7750000000000004</c:v>
                </c:pt>
                <c:pt idx="582">
                  <c:v>7.7359999999999998</c:v>
                </c:pt>
                <c:pt idx="583">
                  <c:v>7.6970000000000001</c:v>
                </c:pt>
                <c:pt idx="584">
                  <c:v>7.6580000000000004</c:v>
                </c:pt>
                <c:pt idx="585">
                  <c:v>7.6189999999999998</c:v>
                </c:pt>
                <c:pt idx="586">
                  <c:v>7.58</c:v>
                </c:pt>
                <c:pt idx="587">
                  <c:v>7.5419999999999998</c:v>
                </c:pt>
                <c:pt idx="588">
                  <c:v>7.5030000000000001</c:v>
                </c:pt>
                <c:pt idx="589">
                  <c:v>7.4649999999999999</c:v>
                </c:pt>
                <c:pt idx="590">
                  <c:v>7.4269999999999996</c:v>
                </c:pt>
                <c:pt idx="591">
                  <c:v>7.3890000000000002</c:v>
                </c:pt>
                <c:pt idx="592">
                  <c:v>7.3520000000000003</c:v>
                </c:pt>
                <c:pt idx="593">
                  <c:v>7.3140000000000001</c:v>
                </c:pt>
                <c:pt idx="594">
                  <c:v>7.2770000000000001</c:v>
                </c:pt>
                <c:pt idx="595">
                  <c:v>7.24</c:v>
                </c:pt>
                <c:pt idx="596">
                  <c:v>7.2039999999999997</c:v>
                </c:pt>
                <c:pt idx="597">
                  <c:v>7.1669999999999998</c:v>
                </c:pt>
                <c:pt idx="598">
                  <c:v>7.1310000000000002</c:v>
                </c:pt>
                <c:pt idx="599">
                  <c:v>7.0949999999999998</c:v>
                </c:pt>
                <c:pt idx="600">
                  <c:v>7.0590000000000002</c:v>
                </c:pt>
                <c:pt idx="601">
                  <c:v>7.0229999999999997</c:v>
                </c:pt>
                <c:pt idx="602">
                  <c:v>6.9880000000000004</c:v>
                </c:pt>
                <c:pt idx="603">
                  <c:v>6.9530000000000003</c:v>
                </c:pt>
                <c:pt idx="604">
                  <c:v>6.9180000000000001</c:v>
                </c:pt>
                <c:pt idx="605">
                  <c:v>6.883</c:v>
                </c:pt>
                <c:pt idx="606">
                  <c:v>6.8479999999999999</c:v>
                </c:pt>
                <c:pt idx="607">
                  <c:v>6.8129999999999997</c:v>
                </c:pt>
                <c:pt idx="608">
                  <c:v>6.7789999999999999</c:v>
                </c:pt>
                <c:pt idx="609">
                  <c:v>6.7450000000000001</c:v>
                </c:pt>
                <c:pt idx="610">
                  <c:v>6.7110000000000003</c:v>
                </c:pt>
                <c:pt idx="611">
                  <c:v>6.6769999999999996</c:v>
                </c:pt>
                <c:pt idx="612">
                  <c:v>6.6429999999999998</c:v>
                </c:pt>
                <c:pt idx="613">
                  <c:v>6.61</c:v>
                </c:pt>
                <c:pt idx="614">
                  <c:v>6.5759999999999996</c:v>
                </c:pt>
                <c:pt idx="615">
                  <c:v>6.5430000000000001</c:v>
                </c:pt>
                <c:pt idx="616">
                  <c:v>6.51</c:v>
                </c:pt>
                <c:pt idx="617">
                  <c:v>6.4770000000000003</c:v>
                </c:pt>
                <c:pt idx="618">
                  <c:v>6.4450000000000003</c:v>
                </c:pt>
                <c:pt idx="619">
                  <c:v>6.4119999999999999</c:v>
                </c:pt>
                <c:pt idx="620">
                  <c:v>6.38</c:v>
                </c:pt>
                <c:pt idx="621">
                  <c:v>6.3479999999999999</c:v>
                </c:pt>
                <c:pt idx="622">
                  <c:v>6.3170000000000002</c:v>
                </c:pt>
                <c:pt idx="623">
                  <c:v>6.2859999999999996</c:v>
                </c:pt>
                <c:pt idx="624">
                  <c:v>6.2539999999999996</c:v>
                </c:pt>
                <c:pt idx="625">
                  <c:v>6.2240000000000002</c:v>
                </c:pt>
                <c:pt idx="626">
                  <c:v>6.1929999999999996</c:v>
                </c:pt>
                <c:pt idx="627">
                  <c:v>6.1630000000000003</c:v>
                </c:pt>
                <c:pt idx="628">
                  <c:v>6.133</c:v>
                </c:pt>
                <c:pt idx="629">
                  <c:v>6.1029999999999998</c:v>
                </c:pt>
                <c:pt idx="630">
                  <c:v>6.0730000000000004</c:v>
                </c:pt>
                <c:pt idx="631">
                  <c:v>6.0439999999999996</c:v>
                </c:pt>
                <c:pt idx="632">
                  <c:v>6.0149999999999997</c:v>
                </c:pt>
                <c:pt idx="633">
                  <c:v>5.9859999999999998</c:v>
                </c:pt>
                <c:pt idx="634">
                  <c:v>5.9569999999999999</c:v>
                </c:pt>
                <c:pt idx="635">
                  <c:v>5.9279999999999999</c:v>
                </c:pt>
                <c:pt idx="636">
                  <c:v>5.9</c:v>
                </c:pt>
                <c:pt idx="637">
                  <c:v>5.8710000000000004</c:v>
                </c:pt>
                <c:pt idx="638">
                  <c:v>5.843</c:v>
                </c:pt>
                <c:pt idx="639">
                  <c:v>5.8150000000000004</c:v>
                </c:pt>
                <c:pt idx="640">
                  <c:v>5.7880000000000003</c:v>
                </c:pt>
                <c:pt idx="641">
                  <c:v>5.76</c:v>
                </c:pt>
                <c:pt idx="642">
                  <c:v>5.7329999999999997</c:v>
                </c:pt>
                <c:pt idx="643">
                  <c:v>5.7050000000000001</c:v>
                </c:pt>
                <c:pt idx="644">
                  <c:v>5.6779999999999999</c:v>
                </c:pt>
                <c:pt idx="645">
                  <c:v>5.6520000000000001</c:v>
                </c:pt>
                <c:pt idx="646">
                  <c:v>5.625</c:v>
                </c:pt>
                <c:pt idx="647">
                  <c:v>5.5990000000000002</c:v>
                </c:pt>
                <c:pt idx="648">
                  <c:v>5.5720000000000001</c:v>
                </c:pt>
                <c:pt idx="649">
                  <c:v>5.5460000000000003</c:v>
                </c:pt>
                <c:pt idx="650">
                  <c:v>5.5209999999999999</c:v>
                </c:pt>
                <c:pt idx="651">
                  <c:v>5.4950000000000001</c:v>
                </c:pt>
                <c:pt idx="652">
                  <c:v>5.47</c:v>
                </c:pt>
                <c:pt idx="653">
                  <c:v>5.4450000000000003</c:v>
                </c:pt>
                <c:pt idx="654">
                  <c:v>5.42</c:v>
                </c:pt>
                <c:pt idx="655">
                  <c:v>5.3949999999999996</c:v>
                </c:pt>
                <c:pt idx="656">
                  <c:v>5.3710000000000004</c:v>
                </c:pt>
                <c:pt idx="657">
                  <c:v>5.3470000000000004</c:v>
                </c:pt>
                <c:pt idx="658">
                  <c:v>5.3230000000000004</c:v>
                </c:pt>
                <c:pt idx="659">
                  <c:v>5.2990000000000004</c:v>
                </c:pt>
                <c:pt idx="660">
                  <c:v>5.2759999999999998</c:v>
                </c:pt>
                <c:pt idx="661">
                  <c:v>5.2519999999999998</c:v>
                </c:pt>
                <c:pt idx="662">
                  <c:v>5.2290000000000001</c:v>
                </c:pt>
                <c:pt idx="663">
                  <c:v>5.2060000000000004</c:v>
                </c:pt>
                <c:pt idx="664">
                  <c:v>5.1829999999999998</c:v>
                </c:pt>
                <c:pt idx="665">
                  <c:v>5.1609999999999996</c:v>
                </c:pt>
                <c:pt idx="666">
                  <c:v>5.1379999999999999</c:v>
                </c:pt>
                <c:pt idx="667">
                  <c:v>5.1159999999999997</c:v>
                </c:pt>
                <c:pt idx="668">
                  <c:v>5.093</c:v>
                </c:pt>
                <c:pt idx="669">
                  <c:v>5.0709999999999997</c:v>
                </c:pt>
                <c:pt idx="670">
                  <c:v>5.0490000000000004</c:v>
                </c:pt>
                <c:pt idx="671">
                  <c:v>5.0270000000000001</c:v>
                </c:pt>
                <c:pt idx="672">
                  <c:v>5.0049999999999999</c:v>
                </c:pt>
                <c:pt idx="673">
                  <c:v>4.984</c:v>
                </c:pt>
                <c:pt idx="674">
                  <c:v>4.9619999999999997</c:v>
                </c:pt>
                <c:pt idx="675">
                  <c:v>4.9409999999999998</c:v>
                </c:pt>
                <c:pt idx="676">
                  <c:v>4.92</c:v>
                </c:pt>
                <c:pt idx="677">
                  <c:v>4.899</c:v>
                </c:pt>
                <c:pt idx="678">
                  <c:v>4.8780000000000001</c:v>
                </c:pt>
                <c:pt idx="679">
                  <c:v>4.8570000000000002</c:v>
                </c:pt>
                <c:pt idx="680">
                  <c:v>4.8360000000000003</c:v>
                </c:pt>
                <c:pt idx="681">
                  <c:v>4.8159999999999998</c:v>
                </c:pt>
                <c:pt idx="682">
                  <c:v>4.7960000000000003</c:v>
                </c:pt>
                <c:pt idx="683">
                  <c:v>4.7759999999999998</c:v>
                </c:pt>
                <c:pt idx="684">
                  <c:v>4.7560000000000002</c:v>
                </c:pt>
                <c:pt idx="685">
                  <c:v>4.7359999999999998</c:v>
                </c:pt>
                <c:pt idx="686">
                  <c:v>4.7169999999999996</c:v>
                </c:pt>
                <c:pt idx="687">
                  <c:v>4.6970000000000001</c:v>
                </c:pt>
                <c:pt idx="688">
                  <c:v>4.6779999999999999</c:v>
                </c:pt>
                <c:pt idx="689">
                  <c:v>4.6589999999999998</c:v>
                </c:pt>
                <c:pt idx="690">
                  <c:v>4.6399999999999997</c:v>
                </c:pt>
                <c:pt idx="691">
                  <c:v>4.6210000000000004</c:v>
                </c:pt>
                <c:pt idx="692">
                  <c:v>4.6020000000000003</c:v>
                </c:pt>
                <c:pt idx="693">
                  <c:v>4.5830000000000002</c:v>
                </c:pt>
                <c:pt idx="694">
                  <c:v>4.5640000000000001</c:v>
                </c:pt>
                <c:pt idx="695">
                  <c:v>4.5460000000000003</c:v>
                </c:pt>
                <c:pt idx="696">
                  <c:v>4.5270000000000001</c:v>
                </c:pt>
                <c:pt idx="697">
                  <c:v>4.508</c:v>
                </c:pt>
                <c:pt idx="698">
                  <c:v>4.49</c:v>
                </c:pt>
                <c:pt idx="699">
                  <c:v>4.4710000000000001</c:v>
                </c:pt>
                <c:pt idx="700">
                  <c:v>4.4530000000000003</c:v>
                </c:pt>
                <c:pt idx="701">
                  <c:v>4.4349999999999996</c:v>
                </c:pt>
                <c:pt idx="702">
                  <c:v>4.4160000000000004</c:v>
                </c:pt>
                <c:pt idx="703">
                  <c:v>4.3979999999999997</c:v>
                </c:pt>
                <c:pt idx="704">
                  <c:v>4.38</c:v>
                </c:pt>
                <c:pt idx="705">
                  <c:v>4.3609999999999998</c:v>
                </c:pt>
                <c:pt idx="706">
                  <c:v>4.343</c:v>
                </c:pt>
                <c:pt idx="707">
                  <c:v>4.3250000000000002</c:v>
                </c:pt>
                <c:pt idx="708">
                  <c:v>4.3070000000000004</c:v>
                </c:pt>
                <c:pt idx="709">
                  <c:v>4.2889999999999997</c:v>
                </c:pt>
                <c:pt idx="710">
                  <c:v>4.2709999999999999</c:v>
                </c:pt>
                <c:pt idx="711">
                  <c:v>4.2530000000000001</c:v>
                </c:pt>
                <c:pt idx="712">
                  <c:v>4.2350000000000003</c:v>
                </c:pt>
                <c:pt idx="713">
                  <c:v>4.218</c:v>
                </c:pt>
                <c:pt idx="714">
                  <c:v>4.2</c:v>
                </c:pt>
                <c:pt idx="715">
                  <c:v>4.1820000000000004</c:v>
                </c:pt>
                <c:pt idx="716">
                  <c:v>4.165</c:v>
                </c:pt>
                <c:pt idx="717">
                  <c:v>4.1470000000000002</c:v>
                </c:pt>
                <c:pt idx="718">
                  <c:v>4.13</c:v>
                </c:pt>
                <c:pt idx="719">
                  <c:v>4.1120000000000001</c:v>
                </c:pt>
                <c:pt idx="720">
                  <c:v>4.0949999999999998</c:v>
                </c:pt>
                <c:pt idx="721">
                  <c:v>4.077</c:v>
                </c:pt>
                <c:pt idx="722">
                  <c:v>4.0599999999999996</c:v>
                </c:pt>
                <c:pt idx="723">
                  <c:v>4.0419999999999998</c:v>
                </c:pt>
                <c:pt idx="724">
                  <c:v>4.0250000000000004</c:v>
                </c:pt>
                <c:pt idx="725">
                  <c:v>4.0069999999999997</c:v>
                </c:pt>
                <c:pt idx="726">
                  <c:v>3.9889999999999999</c:v>
                </c:pt>
                <c:pt idx="727">
                  <c:v>3.9710000000000001</c:v>
                </c:pt>
                <c:pt idx="728">
                  <c:v>3.9540000000000002</c:v>
                </c:pt>
                <c:pt idx="729">
                  <c:v>3.9359999999999999</c:v>
                </c:pt>
                <c:pt idx="730">
                  <c:v>3.9180000000000001</c:v>
                </c:pt>
                <c:pt idx="731">
                  <c:v>3.899</c:v>
                </c:pt>
                <c:pt idx="732">
                  <c:v>3.8809999999999998</c:v>
                </c:pt>
                <c:pt idx="733">
                  <c:v>3.863</c:v>
                </c:pt>
                <c:pt idx="734">
                  <c:v>3.8450000000000002</c:v>
                </c:pt>
                <c:pt idx="735">
                  <c:v>3.8260000000000001</c:v>
                </c:pt>
                <c:pt idx="736">
                  <c:v>3.8079999999999998</c:v>
                </c:pt>
                <c:pt idx="737">
                  <c:v>3.7890000000000001</c:v>
                </c:pt>
                <c:pt idx="738">
                  <c:v>3.7709999999999999</c:v>
                </c:pt>
                <c:pt idx="739">
                  <c:v>3.7519999999999998</c:v>
                </c:pt>
                <c:pt idx="740">
                  <c:v>3.734</c:v>
                </c:pt>
                <c:pt idx="741">
                  <c:v>3.7149999999999999</c:v>
                </c:pt>
                <c:pt idx="742">
                  <c:v>3.6960000000000002</c:v>
                </c:pt>
                <c:pt idx="743">
                  <c:v>3.6779999999999999</c:v>
                </c:pt>
                <c:pt idx="744">
                  <c:v>3.6589999999999998</c:v>
                </c:pt>
                <c:pt idx="745">
                  <c:v>3.64</c:v>
                </c:pt>
                <c:pt idx="746">
                  <c:v>3.621</c:v>
                </c:pt>
                <c:pt idx="747">
                  <c:v>3.6019999999999999</c:v>
                </c:pt>
                <c:pt idx="748">
                  <c:v>3.5830000000000002</c:v>
                </c:pt>
                <c:pt idx="749">
                  <c:v>3.5640000000000001</c:v>
                </c:pt>
                <c:pt idx="750">
                  <c:v>3.544</c:v>
                </c:pt>
                <c:pt idx="751">
                  <c:v>3.5249999999999999</c:v>
                </c:pt>
                <c:pt idx="752">
                  <c:v>3.5049999999999999</c:v>
                </c:pt>
                <c:pt idx="753">
                  <c:v>3.4860000000000002</c:v>
                </c:pt>
                <c:pt idx="754">
                  <c:v>3.4660000000000002</c:v>
                </c:pt>
                <c:pt idx="755">
                  <c:v>3.4460000000000002</c:v>
                </c:pt>
                <c:pt idx="756">
                  <c:v>3.4249999999999998</c:v>
                </c:pt>
                <c:pt idx="757">
                  <c:v>3.4049999999999998</c:v>
                </c:pt>
                <c:pt idx="758">
                  <c:v>3.3839999999999999</c:v>
                </c:pt>
                <c:pt idx="759">
                  <c:v>3.3639999999999999</c:v>
                </c:pt>
                <c:pt idx="760">
                  <c:v>3.343</c:v>
                </c:pt>
                <c:pt idx="761">
                  <c:v>3.3220000000000001</c:v>
                </c:pt>
                <c:pt idx="762">
                  <c:v>3.3</c:v>
                </c:pt>
                <c:pt idx="763">
                  <c:v>3.2789999999999999</c:v>
                </c:pt>
                <c:pt idx="764">
                  <c:v>3.2570000000000001</c:v>
                </c:pt>
                <c:pt idx="765">
                  <c:v>3.2349999999999999</c:v>
                </c:pt>
                <c:pt idx="766">
                  <c:v>3.214</c:v>
                </c:pt>
                <c:pt idx="767">
                  <c:v>3.1920000000000002</c:v>
                </c:pt>
                <c:pt idx="768">
                  <c:v>3.169</c:v>
                </c:pt>
                <c:pt idx="769">
                  <c:v>3.1469999999999998</c:v>
                </c:pt>
                <c:pt idx="770">
                  <c:v>3.125</c:v>
                </c:pt>
                <c:pt idx="771">
                  <c:v>3.1019999999999999</c:v>
                </c:pt>
                <c:pt idx="772">
                  <c:v>3.0790000000000002</c:v>
                </c:pt>
                <c:pt idx="773">
                  <c:v>3.056</c:v>
                </c:pt>
                <c:pt idx="774">
                  <c:v>3.0329999999999999</c:v>
                </c:pt>
                <c:pt idx="775">
                  <c:v>3.01</c:v>
                </c:pt>
                <c:pt idx="776">
                  <c:v>2.9870000000000001</c:v>
                </c:pt>
                <c:pt idx="777">
                  <c:v>2.9630000000000001</c:v>
                </c:pt>
                <c:pt idx="778">
                  <c:v>2.94</c:v>
                </c:pt>
                <c:pt idx="779">
                  <c:v>2.9159999999999999</c:v>
                </c:pt>
                <c:pt idx="780">
                  <c:v>2.8919999999999999</c:v>
                </c:pt>
                <c:pt idx="781">
                  <c:v>2.8679999999999999</c:v>
                </c:pt>
                <c:pt idx="782">
                  <c:v>2.843</c:v>
                </c:pt>
                <c:pt idx="783">
                  <c:v>2.819</c:v>
                </c:pt>
                <c:pt idx="784">
                  <c:v>2.794</c:v>
                </c:pt>
                <c:pt idx="785">
                  <c:v>2.7690000000000001</c:v>
                </c:pt>
                <c:pt idx="786">
                  <c:v>2.7429999999999999</c:v>
                </c:pt>
                <c:pt idx="787">
                  <c:v>2.718</c:v>
                </c:pt>
                <c:pt idx="788">
                  <c:v>2.6920000000000002</c:v>
                </c:pt>
                <c:pt idx="789">
                  <c:v>2.6659999999999999</c:v>
                </c:pt>
                <c:pt idx="790">
                  <c:v>2.64</c:v>
                </c:pt>
                <c:pt idx="791">
                  <c:v>2.613</c:v>
                </c:pt>
                <c:pt idx="792">
                  <c:v>2.5870000000000002</c:v>
                </c:pt>
                <c:pt idx="793">
                  <c:v>2.56</c:v>
                </c:pt>
                <c:pt idx="794">
                  <c:v>2.5329999999999999</c:v>
                </c:pt>
                <c:pt idx="795">
                  <c:v>2.5049999999999999</c:v>
                </c:pt>
                <c:pt idx="796">
                  <c:v>2.4780000000000002</c:v>
                </c:pt>
                <c:pt idx="797">
                  <c:v>2.4500000000000002</c:v>
                </c:pt>
                <c:pt idx="798">
                  <c:v>2.4220000000000002</c:v>
                </c:pt>
                <c:pt idx="799">
                  <c:v>2.3940000000000001</c:v>
                </c:pt>
                <c:pt idx="800">
                  <c:v>2.3660000000000001</c:v>
                </c:pt>
                <c:pt idx="801">
                  <c:v>2.3370000000000002</c:v>
                </c:pt>
                <c:pt idx="802">
                  <c:v>2.3090000000000002</c:v>
                </c:pt>
                <c:pt idx="803">
                  <c:v>2.2799999999999998</c:v>
                </c:pt>
                <c:pt idx="804">
                  <c:v>2.2509999999999999</c:v>
                </c:pt>
                <c:pt idx="805">
                  <c:v>2.222</c:v>
                </c:pt>
                <c:pt idx="806">
                  <c:v>2.1930000000000001</c:v>
                </c:pt>
                <c:pt idx="807">
                  <c:v>2.1629999999999998</c:v>
                </c:pt>
                <c:pt idx="808">
                  <c:v>2.1339999999999999</c:v>
                </c:pt>
                <c:pt idx="809">
                  <c:v>2.1040000000000001</c:v>
                </c:pt>
                <c:pt idx="810">
                  <c:v>2.0739999999999998</c:v>
                </c:pt>
                <c:pt idx="811">
                  <c:v>2.0430000000000001</c:v>
                </c:pt>
                <c:pt idx="812">
                  <c:v>2.0129999999999999</c:v>
                </c:pt>
                <c:pt idx="813">
                  <c:v>1.982</c:v>
                </c:pt>
                <c:pt idx="814">
                  <c:v>1.9510000000000001</c:v>
                </c:pt>
                <c:pt idx="815">
                  <c:v>1.92</c:v>
                </c:pt>
                <c:pt idx="816">
                  <c:v>1.8879999999999999</c:v>
                </c:pt>
                <c:pt idx="817">
                  <c:v>1.857</c:v>
                </c:pt>
                <c:pt idx="818">
                  <c:v>1.825</c:v>
                </c:pt>
                <c:pt idx="819">
                  <c:v>1.7929999999999999</c:v>
                </c:pt>
                <c:pt idx="820">
                  <c:v>1.76</c:v>
                </c:pt>
                <c:pt idx="821">
                  <c:v>1.7270000000000001</c:v>
                </c:pt>
                <c:pt idx="822">
                  <c:v>1.6950000000000001</c:v>
                </c:pt>
                <c:pt idx="823">
                  <c:v>1.6619999999999999</c:v>
                </c:pt>
                <c:pt idx="824">
                  <c:v>1.6279999999999999</c:v>
                </c:pt>
                <c:pt idx="825">
                  <c:v>1.595</c:v>
                </c:pt>
                <c:pt idx="826">
                  <c:v>1.5609999999999999</c:v>
                </c:pt>
                <c:pt idx="827">
                  <c:v>1.5269999999999999</c:v>
                </c:pt>
                <c:pt idx="828">
                  <c:v>1.494</c:v>
                </c:pt>
                <c:pt idx="829">
                  <c:v>1.4590000000000001</c:v>
                </c:pt>
                <c:pt idx="830">
                  <c:v>1.425</c:v>
                </c:pt>
                <c:pt idx="831">
                  <c:v>1.391</c:v>
                </c:pt>
                <c:pt idx="832">
                  <c:v>1.3560000000000001</c:v>
                </c:pt>
                <c:pt idx="833">
                  <c:v>1.3220000000000001</c:v>
                </c:pt>
                <c:pt idx="834">
                  <c:v>1.2869999999999999</c:v>
                </c:pt>
                <c:pt idx="835">
                  <c:v>1.252</c:v>
                </c:pt>
                <c:pt idx="836">
                  <c:v>1.2170000000000001</c:v>
                </c:pt>
                <c:pt idx="837">
                  <c:v>1.181</c:v>
                </c:pt>
                <c:pt idx="838">
                  <c:v>1.1459999999999999</c:v>
                </c:pt>
                <c:pt idx="839">
                  <c:v>1.1100000000000001</c:v>
                </c:pt>
                <c:pt idx="840">
                  <c:v>1.075</c:v>
                </c:pt>
                <c:pt idx="841">
                  <c:v>1.0389999999999999</c:v>
                </c:pt>
                <c:pt idx="842">
                  <c:v>1.0029999999999999</c:v>
                </c:pt>
                <c:pt idx="843">
                  <c:v>0.96599999999999997</c:v>
                </c:pt>
                <c:pt idx="844">
                  <c:v>0.93</c:v>
                </c:pt>
                <c:pt idx="845">
                  <c:v>0.89300000000000002</c:v>
                </c:pt>
                <c:pt idx="846">
                  <c:v>0.85599999999999998</c:v>
                </c:pt>
                <c:pt idx="847">
                  <c:v>0.81899999999999995</c:v>
                </c:pt>
                <c:pt idx="848">
                  <c:v>0.78100000000000003</c:v>
                </c:pt>
                <c:pt idx="849">
                  <c:v>0.74399999999999999</c:v>
                </c:pt>
                <c:pt idx="850">
                  <c:v>0.70599999999999996</c:v>
                </c:pt>
                <c:pt idx="851">
                  <c:v>0.66900000000000004</c:v>
                </c:pt>
                <c:pt idx="852">
                  <c:v>0.63100000000000001</c:v>
                </c:pt>
                <c:pt idx="853">
                  <c:v>0.59199999999999997</c:v>
                </c:pt>
                <c:pt idx="854">
                  <c:v>0.55400000000000005</c:v>
                </c:pt>
                <c:pt idx="855">
                  <c:v>0.51600000000000001</c:v>
                </c:pt>
                <c:pt idx="856">
                  <c:v>0.47699999999999998</c:v>
                </c:pt>
                <c:pt idx="857">
                  <c:v>0.439</c:v>
                </c:pt>
                <c:pt idx="858">
                  <c:v>0.4</c:v>
                </c:pt>
                <c:pt idx="859">
                  <c:v>0.36099999999999999</c:v>
                </c:pt>
                <c:pt idx="860">
                  <c:v>0.32300000000000001</c:v>
                </c:pt>
                <c:pt idx="861">
                  <c:v>0.28399999999999997</c:v>
                </c:pt>
                <c:pt idx="862">
                  <c:v>0.245</c:v>
                </c:pt>
                <c:pt idx="863">
                  <c:v>0.20599999999999999</c:v>
                </c:pt>
                <c:pt idx="864">
                  <c:v>0.16700000000000001</c:v>
                </c:pt>
                <c:pt idx="865">
                  <c:v>0.128</c:v>
                </c:pt>
                <c:pt idx="866">
                  <c:v>0.09</c:v>
                </c:pt>
                <c:pt idx="867">
                  <c:v>5.2999999999999999E-2</c:v>
                </c:pt>
                <c:pt idx="868">
                  <c:v>2.5999999999999999E-2</c:v>
                </c:pt>
                <c:pt idx="869">
                  <c:v>4.1000000000000002E-2</c:v>
                </c:pt>
                <c:pt idx="870">
                  <c:v>7.5999999999999998E-2</c:v>
                </c:pt>
                <c:pt idx="871">
                  <c:v>0.115</c:v>
                </c:pt>
                <c:pt idx="872">
                  <c:v>0.154</c:v>
                </c:pt>
                <c:pt idx="873">
                  <c:v>0.193</c:v>
                </c:pt>
                <c:pt idx="874">
                  <c:v>0.23300000000000001</c:v>
                </c:pt>
                <c:pt idx="875">
                  <c:v>0.27400000000000002</c:v>
                </c:pt>
                <c:pt idx="876">
                  <c:v>0.314</c:v>
                </c:pt>
                <c:pt idx="877">
                  <c:v>0.35399999999999998</c:v>
                </c:pt>
                <c:pt idx="878">
                  <c:v>0.39500000000000002</c:v>
                </c:pt>
                <c:pt idx="879">
                  <c:v>0.436</c:v>
                </c:pt>
                <c:pt idx="880">
                  <c:v>0.47599999999999998</c:v>
                </c:pt>
                <c:pt idx="881">
                  <c:v>0.51700000000000002</c:v>
                </c:pt>
                <c:pt idx="882">
                  <c:v>0.55800000000000005</c:v>
                </c:pt>
                <c:pt idx="883">
                  <c:v>0.59899999999999998</c:v>
                </c:pt>
                <c:pt idx="884">
                  <c:v>0.64</c:v>
                </c:pt>
                <c:pt idx="885">
                  <c:v>0.68200000000000005</c:v>
                </c:pt>
                <c:pt idx="886">
                  <c:v>0.72299999999999998</c:v>
                </c:pt>
                <c:pt idx="887">
                  <c:v>0.76400000000000001</c:v>
                </c:pt>
                <c:pt idx="888">
                  <c:v>0.80500000000000005</c:v>
                </c:pt>
                <c:pt idx="889">
                  <c:v>0.84599999999999997</c:v>
                </c:pt>
                <c:pt idx="890">
                  <c:v>0.88700000000000001</c:v>
                </c:pt>
                <c:pt idx="891">
                  <c:v>0.92900000000000005</c:v>
                </c:pt>
                <c:pt idx="892">
                  <c:v>0.97</c:v>
                </c:pt>
                <c:pt idx="893">
                  <c:v>1.0109999999999999</c:v>
                </c:pt>
                <c:pt idx="894">
                  <c:v>1.052</c:v>
                </c:pt>
                <c:pt idx="895">
                  <c:v>1.093</c:v>
                </c:pt>
                <c:pt idx="896">
                  <c:v>1.1339999999999999</c:v>
                </c:pt>
                <c:pt idx="897">
                  <c:v>1.175</c:v>
                </c:pt>
                <c:pt idx="898">
                  <c:v>1.2170000000000001</c:v>
                </c:pt>
                <c:pt idx="899">
                  <c:v>1.258</c:v>
                </c:pt>
                <c:pt idx="900">
                  <c:v>1.2989999999999999</c:v>
                </c:pt>
                <c:pt idx="901">
                  <c:v>1.34</c:v>
                </c:pt>
                <c:pt idx="902">
                  <c:v>1.381</c:v>
                </c:pt>
                <c:pt idx="903">
                  <c:v>1.423</c:v>
                </c:pt>
                <c:pt idx="904">
                  <c:v>1.464</c:v>
                </c:pt>
                <c:pt idx="905">
                  <c:v>1.5049999999999999</c:v>
                </c:pt>
                <c:pt idx="906">
                  <c:v>1.5469999999999999</c:v>
                </c:pt>
                <c:pt idx="907">
                  <c:v>1.5880000000000001</c:v>
                </c:pt>
                <c:pt idx="908">
                  <c:v>1.629</c:v>
                </c:pt>
                <c:pt idx="909">
                  <c:v>1.671</c:v>
                </c:pt>
                <c:pt idx="910">
                  <c:v>1.712</c:v>
                </c:pt>
                <c:pt idx="911">
                  <c:v>1.754</c:v>
                </c:pt>
                <c:pt idx="912">
                  <c:v>1.7949999999999999</c:v>
                </c:pt>
                <c:pt idx="913">
                  <c:v>1.8360000000000001</c:v>
                </c:pt>
                <c:pt idx="914">
                  <c:v>1.8779999999999999</c:v>
                </c:pt>
                <c:pt idx="915">
                  <c:v>1.919</c:v>
                </c:pt>
                <c:pt idx="916">
                  <c:v>1.96</c:v>
                </c:pt>
                <c:pt idx="917">
                  <c:v>2.0009999999999999</c:v>
                </c:pt>
                <c:pt idx="918">
                  <c:v>2.0419999999999998</c:v>
                </c:pt>
                <c:pt idx="919">
                  <c:v>2.0830000000000002</c:v>
                </c:pt>
                <c:pt idx="920">
                  <c:v>2.1240000000000001</c:v>
                </c:pt>
                <c:pt idx="921">
                  <c:v>2.1640000000000001</c:v>
                </c:pt>
                <c:pt idx="922">
                  <c:v>2.2050000000000001</c:v>
                </c:pt>
                <c:pt idx="923">
                  <c:v>2.246</c:v>
                </c:pt>
                <c:pt idx="924">
                  <c:v>2.286</c:v>
                </c:pt>
                <c:pt idx="925">
                  <c:v>2.3260000000000001</c:v>
                </c:pt>
                <c:pt idx="926">
                  <c:v>2.3660000000000001</c:v>
                </c:pt>
                <c:pt idx="927">
                  <c:v>2.407</c:v>
                </c:pt>
                <c:pt idx="928">
                  <c:v>2.4470000000000001</c:v>
                </c:pt>
                <c:pt idx="929">
                  <c:v>2.4870000000000001</c:v>
                </c:pt>
                <c:pt idx="930">
                  <c:v>2.5270000000000001</c:v>
                </c:pt>
                <c:pt idx="931">
                  <c:v>2.5670000000000002</c:v>
                </c:pt>
                <c:pt idx="932">
                  <c:v>2.6070000000000002</c:v>
                </c:pt>
                <c:pt idx="933">
                  <c:v>2.6459999999999999</c:v>
                </c:pt>
                <c:pt idx="934">
                  <c:v>2.6859999999999999</c:v>
                </c:pt>
                <c:pt idx="935">
                  <c:v>2.726</c:v>
                </c:pt>
                <c:pt idx="936">
                  <c:v>2.7650000000000001</c:v>
                </c:pt>
                <c:pt idx="937">
                  <c:v>2.8050000000000002</c:v>
                </c:pt>
                <c:pt idx="938">
                  <c:v>2.8439999999999999</c:v>
                </c:pt>
                <c:pt idx="939">
                  <c:v>2.8839999999999999</c:v>
                </c:pt>
                <c:pt idx="940">
                  <c:v>2.923</c:v>
                </c:pt>
                <c:pt idx="941">
                  <c:v>2.9620000000000002</c:v>
                </c:pt>
                <c:pt idx="942">
                  <c:v>3.0019999999999998</c:v>
                </c:pt>
                <c:pt idx="943">
                  <c:v>3.0409999999999999</c:v>
                </c:pt>
                <c:pt idx="944">
                  <c:v>3.0790000000000002</c:v>
                </c:pt>
                <c:pt idx="945">
                  <c:v>3.1179999999999999</c:v>
                </c:pt>
                <c:pt idx="946">
                  <c:v>3.157</c:v>
                </c:pt>
                <c:pt idx="947">
                  <c:v>3.1949999999999998</c:v>
                </c:pt>
                <c:pt idx="948">
                  <c:v>3.2330000000000001</c:v>
                </c:pt>
                <c:pt idx="949">
                  <c:v>3.2719999999999998</c:v>
                </c:pt>
                <c:pt idx="950">
                  <c:v>3.3090000000000002</c:v>
                </c:pt>
                <c:pt idx="951">
                  <c:v>3.347</c:v>
                </c:pt>
                <c:pt idx="952">
                  <c:v>3.3849999999999998</c:v>
                </c:pt>
                <c:pt idx="953">
                  <c:v>3.4220000000000002</c:v>
                </c:pt>
                <c:pt idx="954">
                  <c:v>3.4590000000000001</c:v>
                </c:pt>
                <c:pt idx="955">
                  <c:v>3.4969999999999999</c:v>
                </c:pt>
                <c:pt idx="956">
                  <c:v>3.5339999999999998</c:v>
                </c:pt>
                <c:pt idx="957">
                  <c:v>3.57</c:v>
                </c:pt>
                <c:pt idx="958">
                  <c:v>3.6070000000000002</c:v>
                </c:pt>
                <c:pt idx="959">
                  <c:v>3.6440000000000001</c:v>
                </c:pt>
                <c:pt idx="960">
                  <c:v>3.68</c:v>
                </c:pt>
                <c:pt idx="961">
                  <c:v>3.7160000000000002</c:v>
                </c:pt>
                <c:pt idx="962">
                  <c:v>3.7519999999999998</c:v>
                </c:pt>
                <c:pt idx="963">
                  <c:v>3.7890000000000001</c:v>
                </c:pt>
                <c:pt idx="964">
                  <c:v>3.8239999999999998</c:v>
                </c:pt>
                <c:pt idx="965">
                  <c:v>3.86</c:v>
                </c:pt>
                <c:pt idx="966">
                  <c:v>3.8959999999999999</c:v>
                </c:pt>
                <c:pt idx="967">
                  <c:v>3.9319999999999999</c:v>
                </c:pt>
                <c:pt idx="968">
                  <c:v>3.9670000000000001</c:v>
                </c:pt>
                <c:pt idx="969">
                  <c:v>4.0019999999999998</c:v>
                </c:pt>
                <c:pt idx="970">
                  <c:v>4.0369999999999999</c:v>
                </c:pt>
                <c:pt idx="971">
                  <c:v>4.0720000000000001</c:v>
                </c:pt>
                <c:pt idx="972">
                  <c:v>4.1070000000000002</c:v>
                </c:pt>
                <c:pt idx="973">
                  <c:v>4.1420000000000003</c:v>
                </c:pt>
                <c:pt idx="974">
                  <c:v>4.1760000000000002</c:v>
                </c:pt>
                <c:pt idx="975">
                  <c:v>4.2110000000000003</c:v>
                </c:pt>
                <c:pt idx="976">
                  <c:v>4.2450000000000001</c:v>
                </c:pt>
                <c:pt idx="977">
                  <c:v>4.2789999999999999</c:v>
                </c:pt>
                <c:pt idx="978">
                  <c:v>4.3120000000000003</c:v>
                </c:pt>
                <c:pt idx="979">
                  <c:v>4.3460000000000001</c:v>
                </c:pt>
                <c:pt idx="980">
                  <c:v>4.3789999999999996</c:v>
                </c:pt>
                <c:pt idx="981">
                  <c:v>4.4119999999999999</c:v>
                </c:pt>
                <c:pt idx="982">
                  <c:v>4.4450000000000003</c:v>
                </c:pt>
                <c:pt idx="983">
                  <c:v>4.4770000000000003</c:v>
                </c:pt>
                <c:pt idx="984">
                  <c:v>4.51</c:v>
                </c:pt>
                <c:pt idx="985">
                  <c:v>4.5419999999999998</c:v>
                </c:pt>
                <c:pt idx="986">
                  <c:v>4.5739999999999998</c:v>
                </c:pt>
                <c:pt idx="987">
                  <c:v>4.6059999999999999</c:v>
                </c:pt>
                <c:pt idx="988">
                  <c:v>4.6369999999999996</c:v>
                </c:pt>
                <c:pt idx="989">
                  <c:v>4.6689999999999996</c:v>
                </c:pt>
                <c:pt idx="990">
                  <c:v>4.7</c:v>
                </c:pt>
                <c:pt idx="991">
                  <c:v>4.7309999999999999</c:v>
                </c:pt>
                <c:pt idx="992">
                  <c:v>4.7619999999999996</c:v>
                </c:pt>
                <c:pt idx="993">
                  <c:v>4.7930000000000001</c:v>
                </c:pt>
                <c:pt idx="994">
                  <c:v>4.8239999999999998</c:v>
                </c:pt>
                <c:pt idx="995">
                  <c:v>4.8550000000000004</c:v>
                </c:pt>
                <c:pt idx="996">
                  <c:v>4.8849999999999998</c:v>
                </c:pt>
                <c:pt idx="997">
                  <c:v>4.915</c:v>
                </c:pt>
                <c:pt idx="998">
                  <c:v>4.9450000000000003</c:v>
                </c:pt>
                <c:pt idx="999">
                  <c:v>4.9749999999999996</c:v>
                </c:pt>
                <c:pt idx="1000">
                  <c:v>5.0049999999999999</c:v>
                </c:pt>
                <c:pt idx="1001">
                  <c:v>5.0350000000000001</c:v>
                </c:pt>
                <c:pt idx="1002">
                  <c:v>5.0640000000000001</c:v>
                </c:pt>
                <c:pt idx="1003">
                  <c:v>5.093</c:v>
                </c:pt>
                <c:pt idx="1004">
                  <c:v>5.1219999999999999</c:v>
                </c:pt>
                <c:pt idx="1005">
                  <c:v>5.1509999999999998</c:v>
                </c:pt>
                <c:pt idx="1006">
                  <c:v>5.18</c:v>
                </c:pt>
                <c:pt idx="1007">
                  <c:v>5.2080000000000002</c:v>
                </c:pt>
                <c:pt idx="1008">
                  <c:v>5.2359999999999998</c:v>
                </c:pt>
                <c:pt idx="1009">
                  <c:v>5.2640000000000002</c:v>
                </c:pt>
                <c:pt idx="1010">
                  <c:v>5.2919999999999998</c:v>
                </c:pt>
                <c:pt idx="1011">
                  <c:v>5.319</c:v>
                </c:pt>
                <c:pt idx="1012">
                  <c:v>5.3470000000000004</c:v>
                </c:pt>
                <c:pt idx="1013">
                  <c:v>5.3739999999999997</c:v>
                </c:pt>
                <c:pt idx="1014">
                  <c:v>5.4</c:v>
                </c:pt>
                <c:pt idx="1015">
                  <c:v>5.4269999999999996</c:v>
                </c:pt>
                <c:pt idx="1016">
                  <c:v>5.4539999999999997</c:v>
                </c:pt>
                <c:pt idx="1017">
                  <c:v>5.48</c:v>
                </c:pt>
                <c:pt idx="1018">
                  <c:v>5.5060000000000002</c:v>
                </c:pt>
                <c:pt idx="1019">
                  <c:v>5.532</c:v>
                </c:pt>
                <c:pt idx="1020">
                  <c:v>5.5579999999999998</c:v>
                </c:pt>
                <c:pt idx="1021">
                  <c:v>5.5839999999999996</c:v>
                </c:pt>
                <c:pt idx="1022">
                  <c:v>5.609</c:v>
                </c:pt>
                <c:pt idx="1023">
                  <c:v>5.6349999999999998</c:v>
                </c:pt>
                <c:pt idx="1024">
                  <c:v>5.66</c:v>
                </c:pt>
                <c:pt idx="1025">
                  <c:v>5.6849999999999996</c:v>
                </c:pt>
                <c:pt idx="1026">
                  <c:v>5.71</c:v>
                </c:pt>
                <c:pt idx="1027">
                  <c:v>5.7350000000000003</c:v>
                </c:pt>
                <c:pt idx="1028">
                  <c:v>5.76</c:v>
                </c:pt>
                <c:pt idx="1029">
                  <c:v>5.7839999999999998</c:v>
                </c:pt>
                <c:pt idx="1030">
                  <c:v>5.8090000000000002</c:v>
                </c:pt>
                <c:pt idx="1031">
                  <c:v>5.8330000000000002</c:v>
                </c:pt>
                <c:pt idx="1032">
                  <c:v>5.8570000000000002</c:v>
                </c:pt>
                <c:pt idx="1033">
                  <c:v>5.8810000000000002</c:v>
                </c:pt>
                <c:pt idx="1034">
                  <c:v>5.9050000000000002</c:v>
                </c:pt>
                <c:pt idx="1035">
                  <c:v>5.9290000000000003</c:v>
                </c:pt>
                <c:pt idx="1036">
                  <c:v>5.952</c:v>
                </c:pt>
                <c:pt idx="1037">
                  <c:v>5.9749999999999996</c:v>
                </c:pt>
                <c:pt idx="1038">
                  <c:v>5.9980000000000002</c:v>
                </c:pt>
                <c:pt idx="1039">
                  <c:v>6.0209999999999999</c:v>
                </c:pt>
                <c:pt idx="1040">
                  <c:v>6.0439999999999996</c:v>
                </c:pt>
                <c:pt idx="1041">
                  <c:v>6.0659999999999998</c:v>
                </c:pt>
                <c:pt idx="1042">
                  <c:v>6.0890000000000004</c:v>
                </c:pt>
                <c:pt idx="1043">
                  <c:v>6.1109999999999998</c:v>
                </c:pt>
                <c:pt idx="1044">
                  <c:v>6.133</c:v>
                </c:pt>
                <c:pt idx="1045">
                  <c:v>6.1550000000000002</c:v>
                </c:pt>
                <c:pt idx="1046">
                  <c:v>6.1760000000000002</c:v>
                </c:pt>
                <c:pt idx="1047">
                  <c:v>6.1980000000000004</c:v>
                </c:pt>
                <c:pt idx="1048">
                  <c:v>6.2190000000000003</c:v>
                </c:pt>
                <c:pt idx="1049">
                  <c:v>6.2409999999999997</c:v>
                </c:pt>
                <c:pt idx="1050">
                  <c:v>6.2619999999999996</c:v>
                </c:pt>
                <c:pt idx="1051">
                  <c:v>6.2830000000000004</c:v>
                </c:pt>
                <c:pt idx="1052">
                  <c:v>6.3040000000000003</c:v>
                </c:pt>
                <c:pt idx="1053">
                  <c:v>6.3259999999999996</c:v>
                </c:pt>
                <c:pt idx="1054">
                  <c:v>6.3470000000000004</c:v>
                </c:pt>
                <c:pt idx="1055">
                  <c:v>6.367</c:v>
                </c:pt>
                <c:pt idx="1056">
                  <c:v>6.3879999999999999</c:v>
                </c:pt>
                <c:pt idx="1057">
                  <c:v>6.4089999999999998</c:v>
                </c:pt>
                <c:pt idx="1058">
                  <c:v>6.43</c:v>
                </c:pt>
                <c:pt idx="1059">
                  <c:v>6.4509999999999996</c:v>
                </c:pt>
                <c:pt idx="1060">
                  <c:v>6.4710000000000001</c:v>
                </c:pt>
                <c:pt idx="1061">
                  <c:v>6.492</c:v>
                </c:pt>
                <c:pt idx="1062">
                  <c:v>6.5119999999999996</c:v>
                </c:pt>
                <c:pt idx="1063">
                  <c:v>6.532</c:v>
                </c:pt>
                <c:pt idx="1064">
                  <c:v>6.5519999999999996</c:v>
                </c:pt>
                <c:pt idx="1065">
                  <c:v>6.5720000000000001</c:v>
                </c:pt>
                <c:pt idx="1066">
                  <c:v>6.5919999999999996</c:v>
                </c:pt>
                <c:pt idx="1067">
                  <c:v>6.6120000000000001</c:v>
                </c:pt>
                <c:pt idx="1068">
                  <c:v>6.6319999999999997</c:v>
                </c:pt>
                <c:pt idx="1069">
                  <c:v>6.6509999999999998</c:v>
                </c:pt>
                <c:pt idx="1070">
                  <c:v>6.6710000000000003</c:v>
                </c:pt>
                <c:pt idx="1071">
                  <c:v>6.69</c:v>
                </c:pt>
                <c:pt idx="1072">
                  <c:v>6.71</c:v>
                </c:pt>
                <c:pt idx="1073">
                  <c:v>6.7290000000000001</c:v>
                </c:pt>
                <c:pt idx="1074">
                  <c:v>6.7480000000000002</c:v>
                </c:pt>
                <c:pt idx="1075">
                  <c:v>6.7670000000000003</c:v>
                </c:pt>
                <c:pt idx="1076">
                  <c:v>6.7859999999999996</c:v>
                </c:pt>
                <c:pt idx="1077">
                  <c:v>6.8049999999999997</c:v>
                </c:pt>
                <c:pt idx="1078">
                  <c:v>6.8239999999999998</c:v>
                </c:pt>
                <c:pt idx="1079">
                  <c:v>6.843</c:v>
                </c:pt>
                <c:pt idx="1080">
                  <c:v>6.8620000000000001</c:v>
                </c:pt>
                <c:pt idx="1081">
                  <c:v>6.8810000000000002</c:v>
                </c:pt>
                <c:pt idx="1082">
                  <c:v>6.9</c:v>
                </c:pt>
                <c:pt idx="1083">
                  <c:v>6.9189999999999996</c:v>
                </c:pt>
                <c:pt idx="1084">
                  <c:v>6.9390000000000001</c:v>
                </c:pt>
                <c:pt idx="1085">
                  <c:v>6.9580000000000002</c:v>
                </c:pt>
                <c:pt idx="1086">
                  <c:v>6.9770000000000003</c:v>
                </c:pt>
                <c:pt idx="1087">
                  <c:v>6.9960000000000004</c:v>
                </c:pt>
                <c:pt idx="1088">
                  <c:v>7.0149999999999997</c:v>
                </c:pt>
                <c:pt idx="1089">
                  <c:v>7.0339999999999998</c:v>
                </c:pt>
                <c:pt idx="1090">
                  <c:v>7.0540000000000003</c:v>
                </c:pt>
                <c:pt idx="1091">
                  <c:v>7.0730000000000004</c:v>
                </c:pt>
                <c:pt idx="1092">
                  <c:v>7.0919999999999996</c:v>
                </c:pt>
                <c:pt idx="1093">
                  <c:v>7.1109999999999998</c:v>
                </c:pt>
                <c:pt idx="1094">
                  <c:v>7.13</c:v>
                </c:pt>
                <c:pt idx="1095">
                  <c:v>7.149</c:v>
                </c:pt>
              </c:numCache>
            </c:numRef>
          </c:yVal>
          <c:smooth val="1"/>
        </c:ser>
        <c:ser>
          <c:idx val="3"/>
          <c:order val="2"/>
          <c:tx>
            <c:v>Operations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Chart'!$J$11:$J$1106</c:f>
              <c:numCache>
                <c:formatCode>General</c:formatCode>
                <c:ptCount val="1096"/>
                <c:pt idx="0">
                  <c:v>53.332830892781502</c:v>
                </c:pt>
                <c:pt idx="1">
                  <c:v>53.351180336342971</c:v>
                </c:pt>
                <c:pt idx="2">
                  <c:v>53.36955455952932</c:v>
                </c:pt>
                <c:pt idx="3">
                  <c:v>53.387842762086429</c:v>
                </c:pt>
                <c:pt idx="4">
                  <c:v>53.406156387000159</c:v>
                </c:pt>
                <c:pt idx="5">
                  <c:v>53.424384529787176</c:v>
                </c:pt>
                <c:pt idx="6">
                  <c:v>53.442638727024274</c:v>
                </c:pt>
                <c:pt idx="7">
                  <c:v>53.460807970461538</c:v>
                </c:pt>
                <c:pt idx="8">
                  <c:v>53.478892471603274</c:v>
                </c:pt>
                <c:pt idx="9">
                  <c:v>53.497003906621075</c:v>
                </c:pt>
                <c:pt idx="10">
                  <c:v>53.515142628475736</c:v>
                </c:pt>
                <c:pt idx="11">
                  <c:v>53.533669125863838</c:v>
                </c:pt>
                <c:pt idx="12">
                  <c:v>53.551641953547417</c:v>
                </c:pt>
                <c:pt idx="13">
                  <c:v>53.570118318884617</c:v>
                </c:pt>
                <c:pt idx="14">
                  <c:v>53.588626944051391</c:v>
                </c:pt>
                <c:pt idx="15">
                  <c:v>53.607056489396278</c:v>
                </c:pt>
                <c:pt idx="16">
                  <c:v>53.62529541605727</c:v>
                </c:pt>
                <c:pt idx="17">
                  <c:v>53.643567562126442</c:v>
                </c:pt>
                <c:pt idx="18">
                  <c:v>53.661761431630687</c:v>
                </c:pt>
                <c:pt idx="19">
                  <c:v>53.680476853672786</c:v>
                </c:pt>
                <c:pt idx="20">
                  <c:v>53.69923099546417</c:v>
                </c:pt>
                <c:pt idx="21">
                  <c:v>53.717800239004866</c:v>
                </c:pt>
                <c:pt idx="22">
                  <c:v>53.736296877361291</c:v>
                </c:pt>
                <c:pt idx="23">
                  <c:v>53.754721244208291</c:v>
                </c:pt>
                <c:pt idx="24">
                  <c:v>53.773073669164077</c:v>
                </c:pt>
                <c:pt idx="25">
                  <c:v>53.791968515120466</c:v>
                </c:pt>
                <c:pt idx="26">
                  <c:v>53.810797207687919</c:v>
                </c:pt>
                <c:pt idx="27">
                  <c:v>53.829560156432066</c:v>
                </c:pt>
                <c:pt idx="28">
                  <c:v>53.848145373987585</c:v>
                </c:pt>
                <c:pt idx="29">
                  <c:v>53.866665555079422</c:v>
                </c:pt>
                <c:pt idx="30">
                  <c:v>53.885121093769342</c:v>
                </c:pt>
                <c:pt idx="31">
                  <c:v>53.904142969535599</c:v>
                </c:pt>
                <c:pt idx="32">
                  <c:v>53.922473226135082</c:v>
                </c:pt>
                <c:pt idx="33">
                  <c:v>53.941263871299547</c:v>
                </c:pt>
                <c:pt idx="34">
                  <c:v>53.959997316939798</c:v>
                </c:pt>
                <c:pt idx="35">
                  <c:v>53.978561301953448</c:v>
                </c:pt>
                <c:pt idx="36">
                  <c:v>53.997068911554898</c:v>
                </c:pt>
                <c:pt idx="37">
                  <c:v>54.016169769615615</c:v>
                </c:pt>
                <c:pt idx="38">
                  <c:v>54.034456316819046</c:v>
                </c:pt>
                <c:pt idx="39">
                  <c:v>54.053343568655912</c:v>
                </c:pt>
                <c:pt idx="40">
                  <c:v>54.072069922278587</c:v>
                </c:pt>
                <c:pt idx="41">
                  <c:v>54.091411723876</c:v>
                </c:pt>
                <c:pt idx="42">
                  <c:v>54.110047092417645</c:v>
                </c:pt>
                <c:pt idx="43">
                  <c:v>54.129080057140555</c:v>
                </c:pt>
                <c:pt idx="44">
                  <c:v>54.148187403393685</c:v>
                </c:pt>
                <c:pt idx="45">
                  <c:v>54.167708369592809</c:v>
                </c:pt>
                <c:pt idx="46">
                  <c:v>54.186517440950354</c:v>
                </c:pt>
                <c:pt idx="47">
                  <c:v>54.205975477784207</c:v>
                </c:pt>
                <c:pt idx="48">
                  <c:v>54.225982133868641</c:v>
                </c:pt>
                <c:pt idx="49">
                  <c:v>54.245161317404303</c:v>
                </c:pt>
                <c:pt idx="50">
                  <c:v>54.26501219641554</c:v>
                </c:pt>
                <c:pt idx="51">
                  <c:v>54.28461818252071</c:v>
                </c:pt>
                <c:pt idx="52">
                  <c:v>54.305028434945385</c:v>
                </c:pt>
                <c:pt idx="53">
                  <c:v>54.32449132306445</c:v>
                </c:pt>
                <c:pt idx="54">
                  <c:v>54.34465564321831</c:v>
                </c:pt>
                <c:pt idx="55">
                  <c:v>54.365422911757641</c:v>
                </c:pt>
                <c:pt idx="56">
                  <c:v>54.385353545987599</c:v>
                </c:pt>
                <c:pt idx="57">
                  <c:v>54.406012168540002</c:v>
                </c:pt>
                <c:pt idx="58">
                  <c:v>54.426449500246974</c:v>
                </c:pt>
                <c:pt idx="59">
                  <c:v>54.446893780593889</c:v>
                </c:pt>
                <c:pt idx="60">
                  <c:v>54.467980324726192</c:v>
                </c:pt>
                <c:pt idx="61">
                  <c:v>54.489086128412403</c:v>
                </c:pt>
                <c:pt idx="62">
                  <c:v>54.509984111331327</c:v>
                </c:pt>
                <c:pt idx="63">
                  <c:v>54.530902913746409</c:v>
                </c:pt>
                <c:pt idx="64">
                  <c:v>54.551729295887107</c:v>
                </c:pt>
                <c:pt idx="65">
                  <c:v>54.573240498262855</c:v>
                </c:pt>
                <c:pt idx="66">
                  <c:v>54.5946722360138</c:v>
                </c:pt>
                <c:pt idx="67">
                  <c:v>54.616139456118511</c:v>
                </c:pt>
                <c:pt idx="68">
                  <c:v>54.638209198473717</c:v>
                </c:pt>
                <c:pt idx="69">
                  <c:v>54.660328223419214</c:v>
                </c:pt>
                <c:pt idx="70">
                  <c:v>54.682383064763449</c:v>
                </c:pt>
                <c:pt idx="71">
                  <c:v>54.704374440702537</c:v>
                </c:pt>
                <c:pt idx="72">
                  <c:v>54.727123359521769</c:v>
                </c:pt>
                <c:pt idx="73">
                  <c:v>54.749823246668178</c:v>
                </c:pt>
                <c:pt idx="74">
                  <c:v>54.773308764749004</c:v>
                </c:pt>
                <c:pt idx="75">
                  <c:v>54.796874977073962</c:v>
                </c:pt>
                <c:pt idx="76">
                  <c:v>54.820408122970271</c:v>
                </c:pt>
                <c:pt idx="77">
                  <c:v>54.843794203946075</c:v>
                </c:pt>
                <c:pt idx="78">
                  <c:v>54.868125565155914</c:v>
                </c:pt>
                <c:pt idx="79">
                  <c:v>54.89244031621039</c:v>
                </c:pt>
                <c:pt idx="80">
                  <c:v>54.917616473039878</c:v>
                </c:pt>
                <c:pt idx="81">
                  <c:v>54.942907305105322</c:v>
                </c:pt>
                <c:pt idx="82">
                  <c:v>54.968083711346104</c:v>
                </c:pt>
                <c:pt idx="83">
                  <c:v>54.993376147460104</c:v>
                </c:pt>
                <c:pt idx="84">
                  <c:v>55.019578759634143</c:v>
                </c:pt>
                <c:pt idx="85">
                  <c:v>55.045684265844727</c:v>
                </c:pt>
                <c:pt idx="86">
                  <c:v>55.072038510239381</c:v>
                </c:pt>
                <c:pt idx="87">
                  <c:v>55.099229581654086</c:v>
                </c:pt>
                <c:pt idx="88">
                  <c:v>55.126456510702887</c:v>
                </c:pt>
                <c:pt idx="89">
                  <c:v>55.153835024340104</c:v>
                </c:pt>
                <c:pt idx="90">
                  <c:v>55.181250246721177</c:v>
                </c:pt>
                <c:pt idx="91">
                  <c:v>55.209669271534381</c:v>
                </c:pt>
                <c:pt idx="92">
                  <c:v>55.238142641340147</c:v>
                </c:pt>
                <c:pt idx="93">
                  <c:v>55.266670552620049</c:v>
                </c:pt>
                <c:pt idx="94">
                  <c:v>55.295368738897146</c:v>
                </c:pt>
                <c:pt idx="95">
                  <c:v>55.325123722654546</c:v>
                </c:pt>
                <c:pt idx="96">
                  <c:v>55.353940352390566</c:v>
                </c:pt>
                <c:pt idx="97">
                  <c:v>55.384967209954574</c:v>
                </c:pt>
                <c:pt idx="98">
                  <c:v>55.41505566793375</c:v>
                </c:pt>
                <c:pt idx="99">
                  <c:v>55.446254750603131</c:v>
                </c:pt>
                <c:pt idx="100">
                  <c:v>55.477544244047593</c:v>
                </c:pt>
                <c:pt idx="101">
                  <c:v>55.509039836459849</c:v>
                </c:pt>
                <c:pt idx="102">
                  <c:v>55.540625236016616</c:v>
                </c:pt>
                <c:pt idx="103">
                  <c:v>55.573375595970766</c:v>
                </c:pt>
                <c:pt idx="104">
                  <c:v>55.60634973445044</c:v>
                </c:pt>
                <c:pt idx="105">
                  <c:v>55.640642129510155</c:v>
                </c:pt>
                <c:pt idx="106">
                  <c:v>55.674943937287587</c:v>
                </c:pt>
                <c:pt idx="107">
                  <c:v>55.709486912963754</c:v>
                </c:pt>
                <c:pt idx="108">
                  <c:v>55.744270333309522</c:v>
                </c:pt>
                <c:pt idx="109">
                  <c:v>55.780311040415661</c:v>
                </c:pt>
                <c:pt idx="110">
                  <c:v>55.816610037568225</c:v>
                </c:pt>
                <c:pt idx="111">
                  <c:v>55.853049638588061</c:v>
                </c:pt>
                <c:pt idx="112">
                  <c:v>55.889628536628457</c:v>
                </c:pt>
                <c:pt idx="113">
                  <c:v>55.927636259659202</c:v>
                </c:pt>
                <c:pt idx="114">
                  <c:v>55.965917398743301</c:v>
                </c:pt>
                <c:pt idx="115">
                  <c:v>56.004353575750066</c:v>
                </c:pt>
                <c:pt idx="116">
                  <c:v>56.044264685311944</c:v>
                </c:pt>
                <c:pt idx="117">
                  <c:v>56.08446480667137</c:v>
                </c:pt>
                <c:pt idx="118">
                  <c:v>56.123609902279007</c:v>
                </c:pt>
                <c:pt idx="119">
                  <c:v>56.164255113298509</c:v>
                </c:pt>
                <c:pt idx="120">
                  <c:v>56.206429022792783</c:v>
                </c:pt>
                <c:pt idx="121">
                  <c:v>56.247648925458634</c:v>
                </c:pt>
                <c:pt idx="122">
                  <c:v>56.289030499129538</c:v>
                </c:pt>
                <c:pt idx="123">
                  <c:v>56.331964643696949</c:v>
                </c:pt>
                <c:pt idx="124">
                  <c:v>56.375193494993127</c:v>
                </c:pt>
                <c:pt idx="125">
                  <c:v>56.418714584674149</c:v>
                </c:pt>
                <c:pt idx="126">
                  <c:v>56.462407568709772</c:v>
                </c:pt>
                <c:pt idx="127">
                  <c:v>56.507821737386969</c:v>
                </c:pt>
                <c:pt idx="128">
                  <c:v>56.552095927879542</c:v>
                </c:pt>
                <c:pt idx="129">
                  <c:v>56.598106068921936</c:v>
                </c:pt>
                <c:pt idx="130">
                  <c:v>56.644296767464432</c:v>
                </c:pt>
                <c:pt idx="131">
                  <c:v>56.690901165356188</c:v>
                </c:pt>
                <c:pt idx="132">
                  <c:v>56.737679772002657</c:v>
                </c:pt>
                <c:pt idx="133">
                  <c:v>56.786242468831688</c:v>
                </c:pt>
                <c:pt idx="134">
                  <c:v>56.835111080268028</c:v>
                </c:pt>
                <c:pt idx="135">
                  <c:v>56.88428209757047</c:v>
                </c:pt>
                <c:pt idx="136">
                  <c:v>56.933751957986708</c:v>
                </c:pt>
                <c:pt idx="137">
                  <c:v>56.983517047899689</c:v>
                </c:pt>
                <c:pt idx="138">
                  <c:v>57.034999755173409</c:v>
                </c:pt>
                <c:pt idx="139">
                  <c:v>57.086908757891472</c:v>
                </c:pt>
                <c:pt idx="140">
                  <c:v>57.139121285040375</c:v>
                </c:pt>
                <c:pt idx="141">
                  <c:v>57.191752456454644</c:v>
                </c:pt>
                <c:pt idx="142">
                  <c:v>57.244559970811771</c:v>
                </c:pt>
                <c:pt idx="143">
                  <c:v>57.297897491395275</c:v>
                </c:pt>
                <c:pt idx="144">
                  <c:v>57.352887183883695</c:v>
                </c:pt>
                <c:pt idx="145">
                  <c:v>57.406804846808434</c:v>
                </c:pt>
                <c:pt idx="146">
                  <c:v>57.462624127137381</c:v>
                </c:pt>
                <c:pt idx="147">
                  <c:v>57.51873698618283</c:v>
                </c:pt>
                <c:pt idx="148">
                  <c:v>57.575138908422325</c:v>
                </c:pt>
                <c:pt idx="149">
                  <c:v>57.631945341825748</c:v>
                </c:pt>
                <c:pt idx="150">
                  <c:v>57.687612296008204</c:v>
                </c:pt>
                <c:pt idx="151">
                  <c:v>57.745206075775556</c:v>
                </c:pt>
                <c:pt idx="152">
                  <c:v>57.803071467242248</c:v>
                </c:pt>
                <c:pt idx="153">
                  <c:v>57.862890774628944</c:v>
                </c:pt>
                <c:pt idx="154">
                  <c:v>57.921415046328356</c:v>
                </c:pt>
                <c:pt idx="155">
                  <c:v>57.980438642097582</c:v>
                </c:pt>
                <c:pt idx="156">
                  <c:v>58.039716197688399</c:v>
                </c:pt>
                <c:pt idx="157">
                  <c:v>58.099364034198132</c:v>
                </c:pt>
                <c:pt idx="158">
                  <c:v>58.160987244666309</c:v>
                </c:pt>
                <c:pt idx="159">
                  <c:v>58.221371368992209</c:v>
                </c:pt>
                <c:pt idx="160">
                  <c:v>58.28373907764616</c:v>
                </c:pt>
                <c:pt idx="161">
                  <c:v>58.344842588696238</c:v>
                </c:pt>
                <c:pt idx="162">
                  <c:v>58.407816211954824</c:v>
                </c:pt>
                <c:pt idx="163">
                  <c:v>58.469622335187765</c:v>
                </c:pt>
                <c:pt idx="164">
                  <c:v>58.533427735837947</c:v>
                </c:pt>
                <c:pt idx="165">
                  <c:v>58.597586086428173</c:v>
                </c:pt>
                <c:pt idx="166">
                  <c:v>58.66221511419478</c:v>
                </c:pt>
                <c:pt idx="167">
                  <c:v>58.727066995272381</c:v>
                </c:pt>
                <c:pt idx="168">
                  <c:v>58.792381593768923</c:v>
                </c:pt>
                <c:pt idx="169">
                  <c:v>58.858032985759216</c:v>
                </c:pt>
                <c:pt idx="170">
                  <c:v>58.924017216207972</c:v>
                </c:pt>
                <c:pt idx="171">
                  <c:v>58.990330394267076</c:v>
                </c:pt>
                <c:pt idx="172">
                  <c:v>59.057091348658481</c:v>
                </c:pt>
                <c:pt idx="173">
                  <c:v>59.124296706738683</c:v>
                </c:pt>
                <c:pt idx="174">
                  <c:v>59.1916973604527</c:v>
                </c:pt>
                <c:pt idx="175">
                  <c:v>59.259535397213298</c:v>
                </c:pt>
                <c:pt idx="176">
                  <c:v>59.327807684063202</c:v>
                </c:pt>
                <c:pt idx="177">
                  <c:v>59.396387881546708</c:v>
                </c:pt>
                <c:pt idx="178">
                  <c:v>59.465396068145736</c:v>
                </c:pt>
                <c:pt idx="179">
                  <c:v>59.532938054952702</c:v>
                </c:pt>
                <c:pt idx="180">
                  <c:v>59.602663172705512</c:v>
                </c:pt>
                <c:pt idx="181">
                  <c:v>59.672683958918199</c:v>
                </c:pt>
                <c:pt idx="182">
                  <c:v>59.741333764427296</c:v>
                </c:pt>
                <c:pt idx="183">
                  <c:v>59.812178832200885</c:v>
                </c:pt>
                <c:pt idx="184">
                  <c:v>59.881635242916722</c:v>
                </c:pt>
                <c:pt idx="185">
                  <c:v>59.951364185402895</c:v>
                </c:pt>
                <c:pt idx="186">
                  <c:v>60.021487752478862</c:v>
                </c:pt>
                <c:pt idx="187">
                  <c:v>60.092004059838573</c:v>
                </c:pt>
                <c:pt idx="188">
                  <c:v>60.162911332892129</c:v>
                </c:pt>
                <c:pt idx="189">
                  <c:v>60.234207909205253</c:v>
                </c:pt>
                <c:pt idx="190">
                  <c:v>60.305767214249087</c:v>
                </c:pt>
                <c:pt idx="191">
                  <c:v>60.377837732190322</c:v>
                </c:pt>
                <c:pt idx="192">
                  <c:v>60.450167958459915</c:v>
                </c:pt>
                <c:pt idx="193">
                  <c:v>60.521151567296101</c:v>
                </c:pt>
                <c:pt idx="194">
                  <c:v>60.594241988382556</c:v>
                </c:pt>
                <c:pt idx="195">
                  <c:v>60.665972319913188</c:v>
                </c:pt>
                <c:pt idx="196">
                  <c:v>60.739819263208815</c:v>
                </c:pt>
                <c:pt idx="197">
                  <c:v>60.812293234813843</c:v>
                </c:pt>
                <c:pt idx="198">
                  <c:v>60.887020176203066</c:v>
                </c:pt>
                <c:pt idx="199">
                  <c:v>60.960235845633285</c:v>
                </c:pt>
                <c:pt idx="200">
                  <c:v>61.033819041022063</c:v>
                </c:pt>
                <c:pt idx="201">
                  <c:v>61.107769638292531</c:v>
                </c:pt>
                <c:pt idx="202">
                  <c:v>61.182214359245471</c:v>
                </c:pt>
                <c:pt idx="203">
                  <c:v>61.256900053722632</c:v>
                </c:pt>
                <c:pt idx="204">
                  <c:v>61.330161418922408</c:v>
                </c:pt>
                <c:pt idx="205">
                  <c:v>61.405831874150167</c:v>
                </c:pt>
                <c:pt idx="206">
                  <c:v>61.479813891028471</c:v>
                </c:pt>
                <c:pt idx="207">
                  <c:v>61.554281720895702</c:v>
                </c:pt>
                <c:pt idx="208">
                  <c:v>61.629236581168307</c:v>
                </c:pt>
                <c:pt idx="209">
                  <c:v>61.704424357809408</c:v>
                </c:pt>
                <c:pt idx="210">
                  <c:v>61.778276368979903</c:v>
                </c:pt>
                <c:pt idx="211">
                  <c:v>61.854310757068767</c:v>
                </c:pt>
                <c:pt idx="212">
                  <c:v>61.928873274623626</c:v>
                </c:pt>
                <c:pt idx="213">
                  <c:v>62.001948964364871</c:v>
                </c:pt>
                <c:pt idx="214">
                  <c:v>62.077345032070419</c:v>
                </c:pt>
                <c:pt idx="215">
                  <c:v>62.153099023802831</c:v>
                </c:pt>
                <c:pt idx="216">
                  <c:v>62.227354840638746</c:v>
                </c:pt>
                <c:pt idx="217">
                  <c:v>62.302090032058508</c:v>
                </c:pt>
                <c:pt idx="218">
                  <c:v>62.377177872304578</c:v>
                </c:pt>
                <c:pt idx="219">
                  <c:v>62.452620370463414</c:v>
                </c:pt>
                <c:pt idx="220">
                  <c:v>62.526539776528253</c:v>
                </c:pt>
                <c:pt idx="221">
                  <c:v>62.602951456005584</c:v>
                </c:pt>
                <c:pt idx="222">
                  <c:v>62.677833989789434</c:v>
                </c:pt>
                <c:pt idx="223">
                  <c:v>62.753069605147743</c:v>
                </c:pt>
                <c:pt idx="224">
                  <c:v>62.82879071667594</c:v>
                </c:pt>
                <c:pt idx="225">
                  <c:v>62.904870250919082</c:v>
                </c:pt>
                <c:pt idx="226">
                  <c:v>62.979397051626982</c:v>
                </c:pt>
                <c:pt idx="227">
                  <c:v>63.056456582574789</c:v>
                </c:pt>
                <c:pt idx="228">
                  <c:v>63.13182744217854</c:v>
                </c:pt>
                <c:pt idx="229">
                  <c:v>63.207818015257509</c:v>
                </c:pt>
                <c:pt idx="230">
                  <c:v>63.284039583168521</c:v>
                </c:pt>
                <c:pt idx="231">
                  <c:v>63.360887817865823</c:v>
                </c:pt>
                <c:pt idx="232">
                  <c:v>63.436024039423643</c:v>
                </c:pt>
                <c:pt idx="233">
                  <c:v>63.513868771491858</c:v>
                </c:pt>
                <c:pt idx="234">
                  <c:v>63.589996180130917</c:v>
                </c:pt>
                <c:pt idx="235">
                  <c:v>63.664390824277319</c:v>
                </c:pt>
                <c:pt idx="236">
                  <c:v>63.741511604768277</c:v>
                </c:pt>
                <c:pt idx="237">
                  <c:v>63.816894305691115</c:v>
                </c:pt>
                <c:pt idx="238">
                  <c:v>63.892773536641783</c:v>
                </c:pt>
                <c:pt idx="239">
                  <c:v>63.96915320163302</c:v>
                </c:pt>
                <c:pt idx="240">
                  <c:v>64.043773665989903</c:v>
                </c:pt>
                <c:pt idx="241">
                  <c:v>64.119021736312519</c:v>
                </c:pt>
                <c:pt idx="242">
                  <c:v>64.194636368544082</c:v>
                </c:pt>
                <c:pt idx="243">
                  <c:v>64.268603149248861</c:v>
                </c:pt>
                <c:pt idx="244">
                  <c:v>64.345221070518306</c:v>
                </c:pt>
                <c:pt idx="245">
                  <c:v>64.420185872656702</c:v>
                </c:pt>
                <c:pt idx="246">
                  <c:v>64.493348147184548</c:v>
                </c:pt>
                <c:pt idx="247">
                  <c:v>64.56931341886029</c:v>
                </c:pt>
                <c:pt idx="248">
                  <c:v>64.643470332280572</c:v>
                </c:pt>
                <c:pt idx="249">
                  <c:v>64.718127082626339</c:v>
                </c:pt>
                <c:pt idx="250">
                  <c:v>64.793287702291067</c:v>
                </c:pt>
                <c:pt idx="251">
                  <c:v>64.868822197251262</c:v>
                </c:pt>
                <c:pt idx="252">
                  <c:v>64.942790282695427</c:v>
                </c:pt>
                <c:pt idx="253">
                  <c:v>65.017126012107681</c:v>
                </c:pt>
                <c:pt idx="254">
                  <c:v>65.091967523942017</c:v>
                </c:pt>
                <c:pt idx="255">
                  <c:v>65.167318923756838</c:v>
                </c:pt>
                <c:pt idx="256">
                  <c:v>65.243184391420186</c:v>
                </c:pt>
                <c:pt idx="257">
                  <c:v>65.317319400530153</c:v>
                </c:pt>
                <c:pt idx="258">
                  <c:v>65.39182685087475</c:v>
                </c:pt>
                <c:pt idx="259">
                  <c:v>65.466845699492339</c:v>
                </c:pt>
                <c:pt idx="260">
                  <c:v>65.542380083029698</c:v>
                </c:pt>
                <c:pt idx="261">
                  <c:v>65.616155468208362</c:v>
                </c:pt>
                <c:pt idx="262">
                  <c:v>65.690439460311339</c:v>
                </c:pt>
                <c:pt idx="263">
                  <c:v>65.765100077452018</c:v>
                </c:pt>
                <c:pt idx="264">
                  <c:v>65.840277059039209</c:v>
                </c:pt>
                <c:pt idx="265">
                  <c:v>65.9136650718754</c:v>
                </c:pt>
                <c:pt idx="266">
                  <c:v>65.987425522514698</c:v>
                </c:pt>
                <c:pt idx="267">
                  <c:v>66.061835093676564</c:v>
                </c:pt>
                <c:pt idx="268">
                  <c:v>66.134291863062273</c:v>
                </c:pt>
                <c:pt idx="269">
                  <c:v>66.207116289994673</c:v>
                </c:pt>
                <c:pt idx="270">
                  <c:v>66.280585834148397</c:v>
                </c:pt>
                <c:pt idx="271">
                  <c:v>66.354430278288703</c:v>
                </c:pt>
                <c:pt idx="272">
                  <c:v>66.426288544648486</c:v>
                </c:pt>
                <c:pt idx="273">
                  <c:v>66.498787424231011</c:v>
                </c:pt>
                <c:pt idx="274">
                  <c:v>66.571655583628626</c:v>
                </c:pt>
                <c:pt idx="275">
                  <c:v>66.642645701763811</c:v>
                </c:pt>
                <c:pt idx="276">
                  <c:v>66.713995587920394</c:v>
                </c:pt>
                <c:pt idx="277">
                  <c:v>66.785846401820436</c:v>
                </c:pt>
                <c:pt idx="278">
                  <c:v>66.858063292364022</c:v>
                </c:pt>
                <c:pt idx="279">
                  <c:v>66.928367132300949</c:v>
                </c:pt>
                <c:pt idx="280">
                  <c:v>66.9991656628155</c:v>
                </c:pt>
                <c:pt idx="281">
                  <c:v>67.070323380660625</c:v>
                </c:pt>
                <c:pt idx="282">
                  <c:v>67.141982107310483</c:v>
                </c:pt>
                <c:pt idx="283">
                  <c:v>67.214006097647911</c:v>
                </c:pt>
                <c:pt idx="284">
                  <c:v>67.283936442074889</c:v>
                </c:pt>
                <c:pt idx="285">
                  <c:v>67.356970050127572</c:v>
                </c:pt>
                <c:pt idx="286">
                  <c:v>67.427759948759132</c:v>
                </c:pt>
                <c:pt idx="287">
                  <c:v>67.496562765487454</c:v>
                </c:pt>
                <c:pt idx="288">
                  <c:v>67.568207193522412</c:v>
                </c:pt>
                <c:pt idx="289">
                  <c:v>67.637853725003581</c:v>
                </c:pt>
                <c:pt idx="290">
                  <c:v>67.71036440767287</c:v>
                </c:pt>
                <c:pt idx="291">
                  <c:v>67.778204946117597</c:v>
                </c:pt>
                <c:pt idx="292">
                  <c:v>67.849055307560548</c:v>
                </c:pt>
                <c:pt idx="293">
                  <c:v>67.920265619383088</c:v>
                </c:pt>
                <c:pt idx="294">
                  <c:v>67.989291946001543</c:v>
                </c:pt>
                <c:pt idx="295">
                  <c:v>68.058666099151196</c:v>
                </c:pt>
                <c:pt idx="296">
                  <c:v>68.125968241758571</c:v>
                </c:pt>
                <c:pt idx="297">
                  <c:v>68.196178047896353</c:v>
                </c:pt>
                <c:pt idx="298">
                  <c:v>68.264162660870568</c:v>
                </c:pt>
                <c:pt idx="299">
                  <c:v>68.332487692110305</c:v>
                </c:pt>
                <c:pt idx="300">
                  <c:v>68.401155380430907</c:v>
                </c:pt>
                <c:pt idx="301">
                  <c:v>68.467561964614546</c:v>
                </c:pt>
                <c:pt idx="302">
                  <c:v>68.53429855761118</c:v>
                </c:pt>
                <c:pt idx="303">
                  <c:v>68.601509409431173</c:v>
                </c:pt>
                <c:pt idx="304">
                  <c:v>68.668912326220621</c:v>
                </c:pt>
                <c:pt idx="305">
                  <c:v>68.734011717384817</c:v>
                </c:pt>
                <c:pt idx="306">
                  <c:v>68.802223060352986</c:v>
                </c:pt>
                <c:pt idx="307">
                  <c:v>68.867975365299472</c:v>
                </c:pt>
                <c:pt idx="308">
                  <c:v>68.9340527551511</c:v>
                </c:pt>
                <c:pt idx="309">
                  <c:v>68.997640536566593</c:v>
                </c:pt>
                <c:pt idx="310">
                  <c:v>69.064365039770706</c:v>
                </c:pt>
                <c:pt idx="311">
                  <c:v>69.131420306870623</c:v>
                </c:pt>
                <c:pt idx="312">
                  <c:v>69.195965522245345</c:v>
                </c:pt>
                <c:pt idx="313">
                  <c:v>69.260827803259303</c:v>
                </c:pt>
                <c:pt idx="314">
                  <c:v>69.32586504175039</c:v>
                </c:pt>
                <c:pt idx="315">
                  <c:v>69.391366556528681</c:v>
                </c:pt>
                <c:pt idx="316">
                  <c:v>69.456902102849227</c:v>
                </c:pt>
                <c:pt idx="317">
                  <c:v>69.522905476839327</c:v>
                </c:pt>
                <c:pt idx="318">
                  <c:v>69.586339539050613</c:v>
                </c:pt>
                <c:pt idx="319">
                  <c:v>69.652842323450741</c:v>
                </c:pt>
                <c:pt idx="320">
                  <c:v>69.716761377216585</c:v>
                </c:pt>
                <c:pt idx="321">
                  <c:v>69.780848339676126</c:v>
                </c:pt>
                <c:pt idx="322">
                  <c:v>69.8453944858</c:v>
                </c:pt>
                <c:pt idx="323">
                  <c:v>69.909966296783765</c:v>
                </c:pt>
                <c:pt idx="324">
                  <c:v>69.974855214114683</c:v>
                </c:pt>
                <c:pt idx="325">
                  <c:v>70.03710654618655</c:v>
                </c:pt>
                <c:pt idx="326">
                  <c:v>70.102334297618782</c:v>
                </c:pt>
                <c:pt idx="327">
                  <c:v>70.165055236365106</c:v>
                </c:pt>
                <c:pt idx="328">
                  <c:v>70.227935742125524</c:v>
                </c:pt>
                <c:pt idx="329">
                  <c:v>70.290976857223441</c:v>
                </c:pt>
                <c:pt idx="330">
                  <c:v>70.351472274707064</c:v>
                </c:pt>
                <c:pt idx="331">
                  <c:v>70.414829179401806</c:v>
                </c:pt>
                <c:pt idx="332">
                  <c:v>70.475625692896031</c:v>
                </c:pt>
                <c:pt idx="333">
                  <c:v>70.539449051024434</c:v>
                </c:pt>
                <c:pt idx="334">
                  <c:v>70.600403799428307</c:v>
                </c:pt>
                <c:pt idx="335">
                  <c:v>70.661654926603234</c:v>
                </c:pt>
                <c:pt idx="336">
                  <c:v>70.723056682584229</c:v>
                </c:pt>
                <c:pt idx="337">
                  <c:v>70.784609982153313</c:v>
                </c:pt>
                <c:pt idx="338">
                  <c:v>70.846168368911137</c:v>
                </c:pt>
                <c:pt idx="339">
                  <c:v>70.908027374811098</c:v>
                </c:pt>
                <c:pt idx="340">
                  <c:v>70.969893032501162</c:v>
                </c:pt>
                <c:pt idx="341">
                  <c:v>71.028965800142615</c:v>
                </c:pt>
                <c:pt idx="342">
                  <c:v>71.091133460352637</c:v>
                </c:pt>
                <c:pt idx="343">
                  <c:v>71.153309811936595</c:v>
                </c:pt>
                <c:pt idx="344">
                  <c:v>71.215643603805418</c:v>
                </c:pt>
                <c:pt idx="345">
                  <c:v>71.275152713562306</c:v>
                </c:pt>
                <c:pt idx="346">
                  <c:v>71.33779516749955</c:v>
                </c:pt>
                <c:pt idx="347">
                  <c:v>71.400449201788888</c:v>
                </c:pt>
                <c:pt idx="348">
                  <c:v>71.463264157424121</c:v>
                </c:pt>
                <c:pt idx="349">
                  <c:v>71.523072883761699</c:v>
                </c:pt>
                <c:pt idx="350">
                  <c:v>71.586054046063012</c:v>
                </c:pt>
                <c:pt idx="351">
                  <c:v>71.649049449560522</c:v>
                </c:pt>
                <c:pt idx="352">
                  <c:v>71.709162379845665</c:v>
                </c:pt>
                <c:pt idx="353">
                  <c:v>71.772328127303965</c:v>
                </c:pt>
                <c:pt idx="354">
                  <c:v>71.835509992377567</c:v>
                </c:pt>
                <c:pt idx="355">
                  <c:v>71.895783738687669</c:v>
                </c:pt>
                <c:pt idx="356">
                  <c:v>71.959140005264686</c:v>
                </c:pt>
                <c:pt idx="357">
                  <c:v>72.019420963047082</c:v>
                </c:pt>
                <c:pt idx="358">
                  <c:v>72.08295438264652</c:v>
                </c:pt>
                <c:pt idx="359">
                  <c:v>72.143394929901078</c:v>
                </c:pt>
                <c:pt idx="360">
                  <c:v>72.203836360583281</c:v>
                </c:pt>
                <c:pt idx="361">
                  <c:v>72.267409926298626</c:v>
                </c:pt>
                <c:pt idx="362">
                  <c:v>72.327863743553607</c:v>
                </c:pt>
                <c:pt idx="363">
                  <c:v>72.391469936072411</c:v>
                </c:pt>
                <c:pt idx="364">
                  <c:v>72.452089158057873</c:v>
                </c:pt>
                <c:pt idx="365">
                  <c:v>72.515730253800882</c:v>
                </c:pt>
                <c:pt idx="366">
                  <c:v>72.576214739390977</c:v>
                </c:pt>
                <c:pt idx="367">
                  <c:v>72.64004429161352</c:v>
                </c:pt>
                <c:pt idx="368">
                  <c:v>72.700547112371808</c:v>
                </c:pt>
                <c:pt idx="369">
                  <c:v>72.764264371864158</c:v>
                </c:pt>
                <c:pt idx="370">
                  <c:v>72.828007197142199</c:v>
                </c:pt>
                <c:pt idx="371">
                  <c:v>72.891776201642571</c:v>
                </c:pt>
                <c:pt idx="372">
                  <c:v>72.955572002620201</c:v>
                </c:pt>
                <c:pt idx="373">
                  <c:v>73.022494706492296</c:v>
                </c:pt>
                <c:pt idx="374">
                  <c:v>73.086356425836144</c:v>
                </c:pt>
                <c:pt idx="375">
                  <c:v>73.153367957395034</c:v>
                </c:pt>
                <c:pt idx="376">
                  <c:v>73.217145487772996</c:v>
                </c:pt>
                <c:pt idx="377">
                  <c:v>73.284095701596343</c:v>
                </c:pt>
                <c:pt idx="378">
                  <c:v>73.3510983441398</c:v>
                </c:pt>
                <c:pt idx="379">
                  <c:v>73.418154248498482</c:v>
                </c:pt>
                <c:pt idx="380">
                  <c:v>73.485264252430923</c:v>
                </c:pt>
                <c:pt idx="381">
                  <c:v>73.613192210864568</c:v>
                </c:pt>
                <c:pt idx="382">
                  <c:v>73.683675520281639</c:v>
                </c:pt>
                <c:pt idx="383">
                  <c:v>73.750861731060553</c:v>
                </c:pt>
                <c:pt idx="384">
                  <c:v>73.821496755863336</c:v>
                </c:pt>
                <c:pt idx="385">
                  <c:v>73.88865774551617</c:v>
                </c:pt>
                <c:pt idx="386">
                  <c:v>73.95929384405315</c:v>
                </c:pt>
                <c:pt idx="387">
                  <c:v>74.029860783500382</c:v>
                </c:pt>
                <c:pt idx="388">
                  <c:v>74.100514027077637</c:v>
                </c:pt>
                <c:pt idx="389">
                  <c:v>74.171099693255982</c:v>
                </c:pt>
                <c:pt idx="390">
                  <c:v>74.241618425595135</c:v>
                </c:pt>
                <c:pt idx="391">
                  <c:v>74.315707344864464</c:v>
                </c:pt>
                <c:pt idx="392">
                  <c:v>74.386418465916904</c:v>
                </c:pt>
                <c:pt idx="393">
                  <c:v>74.460418118192266</c:v>
                </c:pt>
                <c:pt idx="394">
                  <c:v>74.534537123420904</c:v>
                </c:pt>
                <c:pt idx="395">
                  <c:v>74.605084205577811</c:v>
                </c:pt>
                <c:pt idx="396">
                  <c:v>74.682826558506434</c:v>
                </c:pt>
                <c:pt idx="397">
                  <c:v>74.756999152265834</c:v>
                </c:pt>
                <c:pt idx="398">
                  <c:v>74.831139638621664</c:v>
                </c:pt>
                <c:pt idx="399">
                  <c:v>74.908844064556291</c:v>
                </c:pt>
                <c:pt idx="400">
                  <c:v>74.986705047558331</c:v>
                </c:pt>
                <c:pt idx="401">
                  <c:v>75.064567373018591</c:v>
                </c:pt>
                <c:pt idx="402">
                  <c:v>75.14607460826852</c:v>
                </c:pt>
                <c:pt idx="403">
                  <c:v>75.227617797694151</c:v>
                </c:pt>
                <c:pt idx="404">
                  <c:v>75.30568059430999</c:v>
                </c:pt>
                <c:pt idx="405">
                  <c:v>75.390975908534088</c:v>
                </c:pt>
                <c:pt idx="406">
                  <c:v>75.472794316486898</c:v>
                </c:pt>
                <c:pt idx="407">
                  <c:v>75.558381838250099</c:v>
                </c:pt>
                <c:pt idx="408">
                  <c:v>75.640462184796192</c:v>
                </c:pt>
                <c:pt idx="409">
                  <c:v>75.726191904720011</c:v>
                </c:pt>
                <c:pt idx="410">
                  <c:v>75.815784792976757</c:v>
                </c:pt>
                <c:pt idx="411">
                  <c:v>75.901858987887991</c:v>
                </c:pt>
                <c:pt idx="412">
                  <c:v>75.991838138961285</c:v>
                </c:pt>
                <c:pt idx="413">
                  <c:v>76.0819442503944</c:v>
                </c:pt>
                <c:pt idx="414">
                  <c:v>76.172179716502967</c:v>
                </c:pt>
                <c:pt idx="415">
                  <c:v>76.262546943860215</c:v>
                </c:pt>
                <c:pt idx="416">
                  <c:v>76.353208038895275</c:v>
                </c:pt>
                <c:pt idx="417">
                  <c:v>76.447762671430397</c:v>
                </c:pt>
                <c:pt idx="418">
                  <c:v>76.542657290897267</c:v>
                </c:pt>
                <c:pt idx="419">
                  <c:v>76.637574820413221</c:v>
                </c:pt>
                <c:pt idx="420">
                  <c:v>76.732838539272009</c:v>
                </c:pt>
                <c:pt idx="421">
                  <c:v>76.828291284903045</c:v>
                </c:pt>
                <c:pt idx="422">
                  <c:v>76.927959197447066</c:v>
                </c:pt>
                <c:pt idx="423">
                  <c:v>77.027866234106625</c:v>
                </c:pt>
                <c:pt idx="424">
                  <c:v>77.12817715784179</c:v>
                </c:pt>
                <c:pt idx="425">
                  <c:v>77.228573034299373</c:v>
                </c:pt>
                <c:pt idx="426">
                  <c:v>77.333333865094488</c:v>
                </c:pt>
                <c:pt idx="427">
                  <c:v>77.438557142691351</c:v>
                </c:pt>
                <c:pt idx="428">
                  <c:v>77.544085416070487</c:v>
                </c:pt>
                <c:pt idx="429">
                  <c:v>77.649922766906187</c:v>
                </c:pt>
                <c:pt idx="430">
                  <c:v>77.760287645279561</c:v>
                </c:pt>
                <c:pt idx="431">
                  <c:v>77.871020748913296</c:v>
                </c:pt>
                <c:pt idx="432">
                  <c:v>77.982289886341206</c:v>
                </c:pt>
                <c:pt idx="433">
                  <c:v>78.098067738928805</c:v>
                </c:pt>
                <c:pt idx="434">
                  <c:v>78.210124381558913</c:v>
                </c:pt>
                <c:pt idx="435">
                  <c:v>78.331266521362579</c:v>
                </c:pt>
                <c:pt idx="436">
                  <c:v>78.448535322614006</c:v>
                </c:pt>
                <c:pt idx="437">
                  <c:v>78.570664381582262</c:v>
                </c:pt>
                <c:pt idx="438">
                  <c:v>78.693475207332241</c:v>
                </c:pt>
                <c:pt idx="439">
                  <c:v>78.816810050587364</c:v>
                </c:pt>
                <c:pt idx="440">
                  <c:v>78.94067521441697</c:v>
                </c:pt>
                <c:pt idx="441">
                  <c:v>79.069604582852762</c:v>
                </c:pt>
                <c:pt idx="442">
                  <c:v>79.199139236037723</c:v>
                </c:pt>
                <c:pt idx="443">
                  <c:v>79.329452172257319</c:v>
                </c:pt>
                <c:pt idx="444">
                  <c:v>79.460385299569211</c:v>
                </c:pt>
                <c:pt idx="445">
                  <c:v>79.59211220696686</c:v>
                </c:pt>
                <c:pt idx="446">
                  <c:v>79.729164228849825</c:v>
                </c:pt>
                <c:pt idx="447">
                  <c:v>79.86692607959202</c:v>
                </c:pt>
                <c:pt idx="448">
                  <c:v>80.005405947584819</c:v>
                </c:pt>
                <c:pt idx="449">
                  <c:v>80.149574170394729</c:v>
                </c:pt>
                <c:pt idx="450">
                  <c:v>80.289717958759439</c:v>
                </c:pt>
                <c:pt idx="451">
                  <c:v>80.435639879327113</c:v>
                </c:pt>
                <c:pt idx="452">
                  <c:v>80.582387079201752</c:v>
                </c:pt>
                <c:pt idx="453">
                  <c:v>80.730137519776022</c:v>
                </c:pt>
                <c:pt idx="454">
                  <c:v>80.878732469146541</c:v>
                </c:pt>
                <c:pt idx="455">
                  <c:v>81.033198853617748</c:v>
                </c:pt>
                <c:pt idx="456">
                  <c:v>81.188775970940668</c:v>
                </c:pt>
                <c:pt idx="457">
                  <c:v>81.34547523730896</c:v>
                </c:pt>
                <c:pt idx="458">
                  <c:v>81.508276478100939</c:v>
                </c:pt>
                <c:pt idx="459">
                  <c:v>81.66695373532265</c:v>
                </c:pt>
                <c:pt idx="460">
                  <c:v>81.832179190948935</c:v>
                </c:pt>
                <c:pt idx="461">
                  <c:v>82.003751138769843</c:v>
                </c:pt>
                <c:pt idx="462">
                  <c:v>82.171193357637193</c:v>
                </c:pt>
                <c:pt idx="463">
                  <c:v>82.345437849666141</c:v>
                </c:pt>
                <c:pt idx="464">
                  <c:v>82.520717441418938</c:v>
                </c:pt>
                <c:pt idx="465">
                  <c:v>82.69756208442567</c:v>
                </c:pt>
                <c:pt idx="466">
                  <c:v>82.881306040844734</c:v>
                </c:pt>
                <c:pt idx="467">
                  <c:v>83.066392834153788</c:v>
                </c:pt>
                <c:pt idx="468">
                  <c:v>83.253010796875557</c:v>
                </c:pt>
                <c:pt idx="469">
                  <c:v>83.441175695628687</c:v>
                </c:pt>
                <c:pt idx="470">
                  <c:v>83.63641666326933</c:v>
                </c:pt>
                <c:pt idx="471">
                  <c:v>83.827772393754287</c:v>
                </c:pt>
                <c:pt idx="472">
                  <c:v>84.026512509209354</c:v>
                </c:pt>
                <c:pt idx="473">
                  <c:v>84.226790964107565</c:v>
                </c:pt>
                <c:pt idx="474">
                  <c:v>84.428800174316748</c:v>
                </c:pt>
                <c:pt idx="475">
                  <c:v>84.632734235016912</c:v>
                </c:pt>
                <c:pt idx="476">
                  <c:v>84.844260832436603</c:v>
                </c:pt>
                <c:pt idx="477">
                  <c:v>85.057858472804099</c:v>
                </c:pt>
                <c:pt idx="478">
                  <c:v>85.267077487480819</c:v>
                </c:pt>
                <c:pt idx="479">
                  <c:v>85.48446503532648</c:v>
                </c:pt>
                <c:pt idx="480">
                  <c:v>85.703804827219471</c:v>
                </c:pt>
                <c:pt idx="481">
                  <c:v>85.931403293255258</c:v>
                </c:pt>
                <c:pt idx="482">
                  <c:v>86.154764780150657</c:v>
                </c:pt>
                <c:pt idx="483">
                  <c:v>86.380317932967998</c:v>
                </c:pt>
                <c:pt idx="484">
                  <c:v>86.61436902000375</c:v>
                </c:pt>
                <c:pt idx="485">
                  <c:v>86.850594203989061</c:v>
                </c:pt>
                <c:pt idx="486">
                  <c:v>87.089015081761431</c:v>
                </c:pt>
                <c:pt idx="487">
                  <c:v>87.336489738375604</c:v>
                </c:pt>
                <c:pt idx="488">
                  <c:v>87.579613574436479</c:v>
                </c:pt>
                <c:pt idx="489">
                  <c:v>87.831966809863857</c:v>
                </c:pt>
                <c:pt idx="490">
                  <c:v>88.08673674962796</c:v>
                </c:pt>
                <c:pt idx="491">
                  <c:v>88.344131158712187</c:v>
                </c:pt>
                <c:pt idx="492">
                  <c:v>88.603990977674229</c:v>
                </c:pt>
                <c:pt idx="493">
                  <c:v>88.873580968057411</c:v>
                </c:pt>
                <c:pt idx="494">
                  <c:v>89.138698729428157</c:v>
                </c:pt>
                <c:pt idx="495">
                  <c:v>89.413738274147065</c:v>
                </c:pt>
                <c:pt idx="496">
                  <c:v>89.691671620213313</c:v>
                </c:pt>
                <c:pt idx="497">
                  <c:v>89.972339443037001</c:v>
                </c:pt>
                <c:pt idx="498">
                  <c:v>90.255955864334908</c:v>
                </c:pt>
                <c:pt idx="499">
                  <c:v>90.550040606085105</c:v>
                </c:pt>
                <c:pt idx="500">
                  <c:v>90.839713713807157</c:v>
                </c:pt>
                <c:pt idx="501">
                  <c:v>91.139875522722434</c:v>
                </c:pt>
                <c:pt idx="502">
                  <c:v>91.435530588585152</c:v>
                </c:pt>
                <c:pt idx="503">
                  <c:v>91.742266775417377</c:v>
                </c:pt>
                <c:pt idx="504">
                  <c:v>92.052089500985943</c:v>
                </c:pt>
                <c:pt idx="505">
                  <c:v>92.36521982363891</c:v>
                </c:pt>
                <c:pt idx="506">
                  <c:v>92.681688715647752</c:v>
                </c:pt>
                <c:pt idx="507">
                  <c:v>93.001527249176078</c:v>
                </c:pt>
                <c:pt idx="508">
                  <c:v>93.324960588607013</c:v>
                </c:pt>
                <c:pt idx="509">
                  <c:v>93.65163267202405</c:v>
                </c:pt>
                <c:pt idx="510">
                  <c:v>93.981963522919742</c:v>
                </c:pt>
                <c:pt idx="511">
                  <c:v>94.315594633638099</c:v>
                </c:pt>
                <c:pt idx="512">
                  <c:v>94.652948877040401</c:v>
                </c:pt>
                <c:pt idx="513">
                  <c:v>95.00269525450031</c:v>
                </c:pt>
                <c:pt idx="514">
                  <c:v>95.347288458358094</c:v>
                </c:pt>
                <c:pt idx="515">
                  <c:v>95.704517666398459</c:v>
                </c:pt>
                <c:pt idx="516">
                  <c:v>96.056679845660085</c:v>
                </c:pt>
                <c:pt idx="517">
                  <c:v>96.421526708117767</c:v>
                </c:pt>
                <c:pt idx="518">
                  <c:v>96.790480384810138</c:v>
                </c:pt>
                <c:pt idx="519">
                  <c:v>97.163577750973189</c:v>
                </c:pt>
                <c:pt idx="520">
                  <c:v>97.540450811675626</c:v>
                </c:pt>
                <c:pt idx="521">
                  <c:v>97.921741916434414</c:v>
                </c:pt>
                <c:pt idx="522">
                  <c:v>98.30687847551782</c:v>
                </c:pt>
                <c:pt idx="523">
                  <c:v>98.696507680403585</c:v>
                </c:pt>
                <c:pt idx="524">
                  <c:v>99.090258118759152</c:v>
                </c:pt>
                <c:pt idx="525">
                  <c:v>99.497929333837291</c:v>
                </c:pt>
                <c:pt idx="526">
                  <c:v>99.90054224024864</c:v>
                </c:pt>
                <c:pt idx="527">
                  <c:v>100.31735348034005</c:v>
                </c:pt>
                <c:pt idx="528">
                  <c:v>100.7285658434154</c:v>
                </c:pt>
                <c:pt idx="529">
                  <c:v>101.14450096010397</c:v>
                </c:pt>
                <c:pt idx="530">
                  <c:v>101.57505485851644</c:v>
                </c:pt>
                <c:pt idx="531">
                  <c:v>102.00002574920039</c:v>
                </c:pt>
                <c:pt idx="532">
                  <c:v>102.44011358433838</c:v>
                </c:pt>
                <c:pt idx="533">
                  <c:v>102.87448648196542</c:v>
                </c:pt>
                <c:pt idx="534">
                  <c:v>103.31335208717339</c:v>
                </c:pt>
                <c:pt idx="535">
                  <c:v>103.76798766047874</c:v>
                </c:pt>
                <c:pt idx="536">
                  <c:v>104.21670542423907</c:v>
                </c:pt>
                <c:pt idx="537">
                  <c:v>104.67003076612274</c:v>
                </c:pt>
                <c:pt idx="538">
                  <c:v>105.12843580829045</c:v>
                </c:pt>
                <c:pt idx="539">
                  <c:v>105.59152495420604</c:v>
                </c:pt>
                <c:pt idx="540">
                  <c:v>106.0597742726051</c:v>
                </c:pt>
                <c:pt idx="541">
                  <c:v>106.53300536061069</c:v>
                </c:pt>
                <c:pt idx="542">
                  <c:v>107.01125780681689</c:v>
                </c:pt>
                <c:pt idx="543">
                  <c:v>107.49457130651631</c:v>
                </c:pt>
                <c:pt idx="544">
                  <c:v>107.98298566024725</c:v>
                </c:pt>
                <c:pt idx="545">
                  <c:v>108.4765407723287</c:v>
                </c:pt>
                <c:pt idx="546">
                  <c:v>108.96344836444497</c:v>
                </c:pt>
                <c:pt idx="547">
                  <c:v>109.46751444808871</c:v>
                </c:pt>
                <c:pt idx="548">
                  <c:v>109.9768427891795</c:v>
                </c:pt>
                <c:pt idx="549">
                  <c:v>110.49147372387654</c:v>
                </c:pt>
                <c:pt idx="550">
                  <c:v>111.01167754126719</c:v>
                </c:pt>
                <c:pt idx="551">
                  <c:v>111.52461467581085</c:v>
                </c:pt>
                <c:pt idx="552">
                  <c:v>112.05550755596092</c:v>
                </c:pt>
                <c:pt idx="553">
                  <c:v>112.59209970013362</c:v>
                </c:pt>
                <c:pt idx="554">
                  <c:v>113.12117988828284</c:v>
                </c:pt>
                <c:pt idx="555">
                  <c:v>113.6689409928337</c:v>
                </c:pt>
                <c:pt idx="556">
                  <c:v>114.20902401984966</c:v>
                </c:pt>
                <c:pt idx="557">
                  <c:v>114.76812138667418</c:v>
                </c:pt>
                <c:pt idx="558">
                  <c:v>115.31937135193806</c:v>
                </c:pt>
                <c:pt idx="559">
                  <c:v>115.87608323644396</c:v>
                </c:pt>
                <c:pt idx="560">
                  <c:v>116.43853671513129</c:v>
                </c:pt>
                <c:pt idx="561">
                  <c:v>117.00677408686256</c:v>
                </c:pt>
                <c:pt idx="562">
                  <c:v>117.58059452364476</c:v>
                </c:pt>
                <c:pt idx="563">
                  <c:v>118.16028151761743</c:v>
                </c:pt>
                <c:pt idx="564">
                  <c:v>118.731339511813</c:v>
                </c:pt>
                <c:pt idx="565">
                  <c:v>119.32250796692759</c:v>
                </c:pt>
                <c:pt idx="566">
                  <c:v>119.90511417819509</c:v>
                </c:pt>
                <c:pt idx="567">
                  <c:v>120.49324188843798</c:v>
                </c:pt>
                <c:pt idx="568">
                  <c:v>121.08717841879414</c:v>
                </c:pt>
                <c:pt idx="569">
                  <c:v>121.6867127011694</c:v>
                </c:pt>
                <c:pt idx="570">
                  <c:v>122.29213468726924</c:v>
                </c:pt>
                <c:pt idx="571">
                  <c:v>122.88827387348428</c:v>
                </c:pt>
                <c:pt idx="572">
                  <c:v>123.50545917085125</c:v>
                </c:pt>
                <c:pt idx="573">
                  <c:v>124.11291911897479</c:v>
                </c:pt>
                <c:pt idx="574">
                  <c:v>124.72615784163905</c:v>
                </c:pt>
                <c:pt idx="575">
                  <c:v>90.330366966069406</c:v>
                </c:pt>
                <c:pt idx="576">
                  <c:v>90.631151333528337</c:v>
                </c:pt>
                <c:pt idx="577">
                  <c:v>90.935514110162302</c:v>
                </c:pt>
                <c:pt idx="578">
                  <c:v>91.235261326912493</c:v>
                </c:pt>
                <c:pt idx="579">
                  <c:v>91.546044803276857</c:v>
                </c:pt>
                <c:pt idx="580">
                  <c:v>91.85249724191965</c:v>
                </c:pt>
                <c:pt idx="581">
                  <c:v>92.170200129001259</c:v>
                </c:pt>
                <c:pt idx="582">
                  <c:v>92.483288335937473</c:v>
                </c:pt>
                <c:pt idx="583">
                  <c:v>92.799795870210033</c:v>
                </c:pt>
                <c:pt idx="584">
                  <c:v>93.119752955114421</c:v>
                </c:pt>
                <c:pt idx="585">
                  <c:v>93.443189981830926</c:v>
                </c:pt>
                <c:pt idx="586">
                  <c:v>93.769943653407736</c:v>
                </c:pt>
                <c:pt idx="587">
                  <c:v>94.09167863663896</c:v>
                </c:pt>
                <c:pt idx="588">
                  <c:v>94.425460820404737</c:v>
                </c:pt>
                <c:pt idx="589">
                  <c:v>94.754122721453385</c:v>
                </c:pt>
                <c:pt idx="590">
                  <c:v>95.086251962555039</c:v>
                </c:pt>
                <c:pt idx="591">
                  <c:v>95.421680503825527</c:v>
                </c:pt>
                <c:pt idx="592">
                  <c:v>95.751668231105853</c:v>
                </c:pt>
                <c:pt idx="593">
                  <c:v>96.094091924967074</c:v>
                </c:pt>
                <c:pt idx="594">
                  <c:v>96.430967894851705</c:v>
                </c:pt>
                <c:pt idx="595">
                  <c:v>96.771289250717004</c:v>
                </c:pt>
                <c:pt idx="596">
                  <c:v>97.105789491695603</c:v>
                </c:pt>
                <c:pt idx="597">
                  <c:v>97.45280003505016</c:v>
                </c:pt>
                <c:pt idx="598">
                  <c:v>97.793877296115284</c:v>
                </c:pt>
                <c:pt idx="599">
                  <c:v>98.138544872261761</c:v>
                </c:pt>
                <c:pt idx="600">
                  <c:v>98.4862205383603</c:v>
                </c:pt>
                <c:pt idx="601">
                  <c:v>98.837539547385958</c:v>
                </c:pt>
                <c:pt idx="602">
                  <c:v>99.182531568603622</c:v>
                </c:pt>
                <c:pt idx="603">
                  <c:v>99.530643022707437</c:v>
                </c:pt>
                <c:pt idx="604">
                  <c:v>99.882103283756834</c:v>
                </c:pt>
                <c:pt idx="605">
                  <c:v>100.23693751191648</c:v>
                </c:pt>
                <c:pt idx="606">
                  <c:v>100.59517099582369</c:v>
                </c:pt>
                <c:pt idx="607">
                  <c:v>100.95662040127988</c:v>
                </c:pt>
                <c:pt idx="608">
                  <c:v>101.3112181581243</c:v>
                </c:pt>
                <c:pt idx="609">
                  <c:v>101.66911879310562</c:v>
                </c:pt>
                <c:pt idx="610">
                  <c:v>102.03034620915018</c:v>
                </c:pt>
                <c:pt idx="611">
                  <c:v>102.39492442998633</c:v>
                </c:pt>
                <c:pt idx="612">
                  <c:v>102.76266507950332</c:v>
                </c:pt>
                <c:pt idx="613">
                  <c:v>103.12307701638956</c:v>
                </c:pt>
                <c:pt idx="614">
                  <c:v>103.49733577168173</c:v>
                </c:pt>
                <c:pt idx="615">
                  <c:v>103.86435422748875</c:v>
                </c:pt>
                <c:pt idx="616">
                  <c:v>104.23445265622902</c:v>
                </c:pt>
                <c:pt idx="617">
                  <c:v>104.60765161726449</c:v>
                </c:pt>
                <c:pt idx="618">
                  <c:v>104.97303191010181</c:v>
                </c:pt>
                <c:pt idx="619">
                  <c:v>105.35284274498164</c:v>
                </c:pt>
                <c:pt idx="620">
                  <c:v>105.72470690072672</c:v>
                </c:pt>
                <c:pt idx="621">
                  <c:v>106.09958344079351</c:v>
                </c:pt>
                <c:pt idx="622">
                  <c:v>106.46621063507789</c:v>
                </c:pt>
                <c:pt idx="623">
                  <c:v>106.83571824339531</c:v>
                </c:pt>
                <c:pt idx="624">
                  <c:v>107.22001736657678</c:v>
                </c:pt>
                <c:pt idx="625">
                  <c:v>107.58411407902865</c:v>
                </c:pt>
                <c:pt idx="626">
                  <c:v>107.96281955181975</c:v>
                </c:pt>
                <c:pt idx="627">
                  <c:v>108.33255271638591</c:v>
                </c:pt>
                <c:pt idx="628">
                  <c:v>108.70531243902231</c:v>
                </c:pt>
                <c:pt idx="629">
                  <c:v>109.08111777286734</c:v>
                </c:pt>
                <c:pt idx="630">
                  <c:v>109.45976128137001</c:v>
                </c:pt>
                <c:pt idx="631">
                  <c:v>109.82899328408456</c:v>
                </c:pt>
                <c:pt idx="632">
                  <c:v>110.20115491046836</c:v>
                </c:pt>
                <c:pt idx="633">
                  <c:v>110.57603508793022</c:v>
                </c:pt>
                <c:pt idx="634">
                  <c:v>110.95387912210109</c:v>
                </c:pt>
                <c:pt idx="635">
                  <c:v>111.33447449680196</c:v>
                </c:pt>
                <c:pt idx="636">
                  <c:v>111.70514946126744</c:v>
                </c:pt>
                <c:pt idx="637">
                  <c:v>112.09120845590037</c:v>
                </c:pt>
                <c:pt idx="638">
                  <c:v>112.46744115100775</c:v>
                </c:pt>
                <c:pt idx="639">
                  <c:v>112.8463181084677</c:v>
                </c:pt>
                <c:pt idx="640">
                  <c:v>113.21483063189142</c:v>
                </c:pt>
                <c:pt idx="641">
                  <c:v>113.59919003126781</c:v>
                </c:pt>
                <c:pt idx="642">
                  <c:v>113.97304773948927</c:v>
                </c:pt>
                <c:pt idx="643">
                  <c:v>114.36247727009572</c:v>
                </c:pt>
                <c:pt idx="644">
                  <c:v>114.74150085750028</c:v>
                </c:pt>
                <c:pt idx="645">
                  <c:v>115.10964562905976</c:v>
                </c:pt>
                <c:pt idx="646">
                  <c:v>115.49396236765898</c:v>
                </c:pt>
                <c:pt idx="647">
                  <c:v>115.86702250877636</c:v>
                </c:pt>
                <c:pt idx="648">
                  <c:v>116.25620706689749</c:v>
                </c:pt>
                <c:pt idx="649">
                  <c:v>116.63423291157815</c:v>
                </c:pt>
                <c:pt idx="650">
                  <c:v>117.00086525518047</c:v>
                </c:pt>
                <c:pt idx="651">
                  <c:v>117.38398521757242</c:v>
                </c:pt>
                <c:pt idx="652">
                  <c:v>117.75533000803536</c:v>
                </c:pt>
                <c:pt idx="653">
                  <c:v>118.1287628856776</c:v>
                </c:pt>
                <c:pt idx="654">
                  <c:v>118.50478449064802</c:v>
                </c:pt>
                <c:pt idx="655">
                  <c:v>118.88316212807264</c:v>
                </c:pt>
                <c:pt idx="656">
                  <c:v>119.24931945807279</c:v>
                </c:pt>
                <c:pt idx="657">
                  <c:v>119.61769281384238</c:v>
                </c:pt>
                <c:pt idx="658">
                  <c:v>119.98829269717295</c:v>
                </c:pt>
                <c:pt idx="659">
                  <c:v>120.36112964544351</c:v>
                </c:pt>
                <c:pt idx="660">
                  <c:v>120.72130774956011</c:v>
                </c:pt>
                <c:pt idx="661">
                  <c:v>121.09831787749444</c:v>
                </c:pt>
                <c:pt idx="662">
                  <c:v>121.4625287271998</c:v>
                </c:pt>
                <c:pt idx="663">
                  <c:v>121.82885640157534</c:v>
                </c:pt>
                <c:pt idx="664">
                  <c:v>122.19705684933831</c:v>
                </c:pt>
                <c:pt idx="665">
                  <c:v>122.55234643518384</c:v>
                </c:pt>
                <c:pt idx="666">
                  <c:v>122.92474686211388</c:v>
                </c:pt>
                <c:pt idx="667">
                  <c:v>123.28384472673841</c:v>
                </c:pt>
                <c:pt idx="668">
                  <c:v>123.30945275712196</c:v>
                </c:pt>
                <c:pt idx="669">
                  <c:v>123.33532496754012</c:v>
                </c:pt>
                <c:pt idx="670">
                  <c:v>123.36120532139117</c:v>
                </c:pt>
                <c:pt idx="671">
                  <c:v>123.38709382209304</c:v>
                </c:pt>
                <c:pt idx="672">
                  <c:v>123.41324691630918</c:v>
                </c:pt>
                <c:pt idx="673">
                  <c:v>123.43940832651053</c:v>
                </c:pt>
                <c:pt idx="674">
                  <c:v>123.46557805622318</c:v>
                </c:pt>
                <c:pt idx="675">
                  <c:v>123.49175610897501</c:v>
                </c:pt>
                <c:pt idx="676">
                  <c:v>123.51794248829584</c:v>
                </c:pt>
                <c:pt idx="677">
                  <c:v>123.54413719771738</c:v>
                </c:pt>
                <c:pt idx="678">
                  <c:v>123.57059717461541</c:v>
                </c:pt>
                <c:pt idx="679">
                  <c:v>123.59680863659518</c:v>
                </c:pt>
                <c:pt idx="680">
                  <c:v>123.62328553750457</c:v>
                </c:pt>
                <c:pt idx="681">
                  <c:v>123.6495137663309</c:v>
                </c:pt>
                <c:pt idx="682">
                  <c:v>123.67600760568764</c:v>
                </c:pt>
                <c:pt idx="683">
                  <c:v>123.70225261566405</c:v>
                </c:pt>
                <c:pt idx="684">
                  <c:v>123.7285059806196</c:v>
                </c:pt>
                <c:pt idx="685">
                  <c:v>123.75476770410097</c:v>
                </c:pt>
                <c:pt idx="686">
                  <c:v>123.78103778965684</c:v>
                </c:pt>
                <c:pt idx="687">
                  <c:v>123.80705856834598</c:v>
                </c:pt>
                <c:pt idx="688">
                  <c:v>123.83308755288121</c:v>
                </c:pt>
                <c:pt idx="689">
                  <c:v>123.85912474671328</c:v>
                </c:pt>
                <c:pt idx="690">
                  <c:v>123.88517015329468</c:v>
                </c:pt>
                <c:pt idx="691">
                  <c:v>123.91096577913581</c:v>
                </c:pt>
                <c:pt idx="692">
                  <c:v>123.93651138591194</c:v>
                </c:pt>
                <c:pt idx="693">
                  <c:v>123.96232304981561</c:v>
                </c:pt>
                <c:pt idx="694">
                  <c:v>123.98762630444922</c:v>
                </c:pt>
                <c:pt idx="695">
                  <c:v>124.01319562272852</c:v>
                </c:pt>
                <c:pt idx="696">
                  <c:v>124.03825606136392</c:v>
                </c:pt>
                <c:pt idx="697">
                  <c:v>124.06358256997416</c:v>
                </c:pt>
                <c:pt idx="698">
                  <c:v>124.08839973283447</c:v>
                </c:pt>
                <c:pt idx="699">
                  <c:v>124.11322434292261</c:v>
                </c:pt>
                <c:pt idx="700">
                  <c:v>124.13779769751471</c:v>
                </c:pt>
                <c:pt idx="701">
                  <c:v>124.16211956906115</c:v>
                </c:pt>
                <c:pt idx="702">
                  <c:v>124.18644858925288</c:v>
                </c:pt>
                <c:pt idx="703">
                  <c:v>124.21052582780403</c:v>
                </c:pt>
                <c:pt idx="704">
                  <c:v>124.23435106157626</c:v>
                </c:pt>
                <c:pt idx="705">
                  <c:v>124.2579240696883</c:v>
                </c:pt>
                <c:pt idx="706">
                  <c:v>124.28150378777339</c:v>
                </c:pt>
                <c:pt idx="707">
                  <c:v>124.30457176312741</c:v>
                </c:pt>
                <c:pt idx="708">
                  <c:v>124.32764616157168</c:v>
                </c:pt>
                <c:pt idx="709">
                  <c:v>124.35020824469935</c:v>
                </c:pt>
                <c:pt idx="710">
                  <c:v>124.37277646999011</c:v>
                </c:pt>
                <c:pt idx="711">
                  <c:v>124.39509132924498</c:v>
                </c:pt>
                <c:pt idx="712">
                  <c:v>124.41689303648599</c:v>
                </c:pt>
                <c:pt idx="713">
                  <c:v>124.43844082964605</c:v>
                </c:pt>
                <c:pt idx="714">
                  <c:v>124.45999422109253</c:v>
                </c:pt>
                <c:pt idx="715">
                  <c:v>124.48103365312785</c:v>
                </c:pt>
                <c:pt idx="716">
                  <c:v>124.50181857607498</c:v>
                </c:pt>
                <c:pt idx="717">
                  <c:v>124.52234879647247</c:v>
                </c:pt>
                <c:pt idx="718">
                  <c:v>124.54236415174957</c:v>
                </c:pt>
                <c:pt idx="719">
                  <c:v>124.56238433322835</c:v>
                </c:pt>
                <c:pt idx="720">
                  <c:v>124.58188915126816</c:v>
                </c:pt>
                <c:pt idx="721">
                  <c:v>124.60087824083014</c:v>
                </c:pt>
                <c:pt idx="722">
                  <c:v>124.6198716722713</c:v>
                </c:pt>
                <c:pt idx="723">
                  <c:v>124.63834890206135</c:v>
                </c:pt>
                <c:pt idx="724">
                  <c:v>124.65656991245343</c:v>
                </c:pt>
                <c:pt idx="725">
                  <c:v>124.67427414883034</c:v>
                </c:pt>
                <c:pt idx="726">
                  <c:v>124.69172171789876</c:v>
                </c:pt>
                <c:pt idx="727">
                  <c:v>124.70865196443781</c:v>
                </c:pt>
                <c:pt idx="728">
                  <c:v>124.72532511480873</c:v>
                </c:pt>
                <c:pt idx="729">
                  <c:v>124.74174101317941</c:v>
                </c:pt>
                <c:pt idx="730">
                  <c:v>124.75763886032051</c:v>
                </c:pt>
                <c:pt idx="731">
                  <c:v>124.77301835809142</c:v>
                </c:pt>
                <c:pt idx="732">
                  <c:v>124.78813995854385</c:v>
                </c:pt>
                <c:pt idx="733">
                  <c:v>124.80274273304151</c:v>
                </c:pt>
                <c:pt idx="734">
                  <c:v>124.8170872388386</c:v>
                </c:pt>
                <c:pt idx="735">
                  <c:v>124.83091246619161</c:v>
                </c:pt>
                <c:pt idx="736">
                  <c:v>124.84447907272234</c:v>
                </c:pt>
                <c:pt idx="737">
                  <c:v>124.85726501443162</c:v>
                </c:pt>
                <c:pt idx="738">
                  <c:v>124.87005292044894</c:v>
                </c:pt>
                <c:pt idx="739">
                  <c:v>124.88205968139748</c:v>
                </c:pt>
                <c:pt idx="740">
                  <c:v>124.89380710156907</c:v>
                </c:pt>
                <c:pt idx="741">
                  <c:v>124.90503396296387</c:v>
                </c:pt>
                <c:pt idx="742">
                  <c:v>124.91574005463717</c:v>
                </c:pt>
                <c:pt idx="743">
                  <c:v>124.92618634871893</c:v>
                </c:pt>
                <c:pt idx="744">
                  <c:v>124.93611154188714</c:v>
                </c:pt>
                <c:pt idx="745">
                  <c:v>124.94551544757819</c:v>
                </c:pt>
                <c:pt idx="746">
                  <c:v>124.95439788900197</c:v>
                </c:pt>
                <c:pt idx="747">
                  <c:v>124.96301998798759</c:v>
                </c:pt>
                <c:pt idx="748">
                  <c:v>124.97085903422386</c:v>
                </c:pt>
                <c:pt idx="749">
                  <c:v>124.97843748009444</c:v>
                </c:pt>
                <c:pt idx="750">
                  <c:v>124.98549389422432</c:v>
                </c:pt>
                <c:pt idx="751">
                  <c:v>124.99202814388111</c:v>
                </c:pt>
                <c:pt idx="752">
                  <c:v>124.998301505645</c:v>
                </c:pt>
                <c:pt idx="753">
                  <c:v>125.00379108462268</c:v>
                </c:pt>
                <c:pt idx="754">
                  <c:v>125.00901959129439</c:v>
                </c:pt>
                <c:pt idx="755">
                  <c:v>125.01372552777606</c:v>
                </c:pt>
                <c:pt idx="756">
                  <c:v>125.01790880551269</c:v>
                </c:pt>
                <c:pt idx="757">
                  <c:v>125.02156934577953</c:v>
                </c:pt>
                <c:pt idx="758">
                  <c:v>125.02470707968514</c:v>
                </c:pt>
                <c:pt idx="759">
                  <c:v>125.02732194817436</c:v>
                </c:pt>
                <c:pt idx="760">
                  <c:v>125.0296753999546</c:v>
                </c:pt>
                <c:pt idx="761">
                  <c:v>125.03124440472509</c:v>
                </c:pt>
                <c:pt idx="762">
                  <c:v>125.03255193126155</c:v>
                </c:pt>
                <c:pt idx="763">
                  <c:v>125.03307494761907</c:v>
                </c:pt>
                <c:pt idx="764">
                  <c:v>125.03333645702843</c:v>
                </c:pt>
                <c:pt idx="765">
                  <c:v>125.03307494761907</c:v>
                </c:pt>
                <c:pt idx="766">
                  <c:v>125.03229042431343</c:v>
                </c:pt>
                <c:pt idx="767">
                  <c:v>125.03098290187904</c:v>
                </c:pt>
                <c:pt idx="768">
                  <c:v>125.0291524049275</c:v>
                </c:pt>
                <c:pt idx="769">
                  <c:v>125.02706045763394</c:v>
                </c:pt>
                <c:pt idx="770">
                  <c:v>125.02418411583118</c:v>
                </c:pt>
                <c:pt idx="771">
                  <c:v>125.02078493075955</c:v>
                </c:pt>
                <c:pt idx="772">
                  <c:v>125.01712442494305</c:v>
                </c:pt>
                <c:pt idx="773">
                  <c:v>125.01294118657577</c:v>
                </c:pt>
                <c:pt idx="774">
                  <c:v>125.00823529438148</c:v>
                </c:pt>
                <c:pt idx="775">
                  <c:v>125.00300683691404</c:v>
                </c:pt>
                <c:pt idx="776">
                  <c:v>124.99725591255351</c:v>
                </c:pt>
                <c:pt idx="777">
                  <c:v>124.99098262950211</c:v>
                </c:pt>
                <c:pt idx="778">
                  <c:v>124.98444846182915</c:v>
                </c:pt>
                <c:pt idx="779">
                  <c:v>124.97713080231583</c:v>
                </c:pt>
                <c:pt idx="780">
                  <c:v>124.96955247529472</c:v>
                </c:pt>
                <c:pt idx="781">
                  <c:v>124.9614522672501</c:v>
                </c:pt>
                <c:pt idx="782">
                  <c:v>124.95283033051365</c:v>
                </c:pt>
                <c:pt idx="783">
                  <c:v>124.94394805623234</c:v>
                </c:pt>
                <c:pt idx="784">
                  <c:v>124.93428312795714</c:v>
                </c:pt>
                <c:pt idx="785">
                  <c:v>124.9243581526635</c:v>
                </c:pt>
                <c:pt idx="786">
                  <c:v>124.91391208788603</c:v>
                </c:pt>
                <c:pt idx="787">
                  <c:v>124.90320623120975</c:v>
                </c:pt>
                <c:pt idx="788">
                  <c:v>124.89171855017251</c:v>
                </c:pt>
                <c:pt idx="789">
                  <c:v>124.87997142466421</c:v>
                </c:pt>
                <c:pt idx="790">
                  <c:v>124.86770397410454</c:v>
                </c:pt>
                <c:pt idx="791">
                  <c:v>124.85517737958322</c:v>
                </c:pt>
                <c:pt idx="792">
                  <c:v>124.8421308479469</c:v>
                </c:pt>
                <c:pt idx="793">
                  <c:v>124.82856462416949</c:v>
                </c:pt>
                <c:pt idx="794">
                  <c:v>124.81473978684485</c:v>
                </c:pt>
                <c:pt idx="795">
                  <c:v>124.80039568570287</c:v>
                </c:pt>
                <c:pt idx="796">
                  <c:v>124.78553258993898</c:v>
                </c:pt>
                <c:pt idx="797">
                  <c:v>124.770411463404</c:v>
                </c:pt>
                <c:pt idx="798">
                  <c:v>124.75477181082441</c:v>
                </c:pt>
                <c:pt idx="799">
                  <c:v>124.7388745116842</c:v>
                </c:pt>
                <c:pt idx="800">
                  <c:v>124.72245917913511</c:v>
                </c:pt>
                <c:pt idx="801">
                  <c:v>124.70578660341457</c:v>
                </c:pt>
                <c:pt idx="802">
                  <c:v>124.68859651092033</c:v>
                </c:pt>
                <c:pt idx="803">
                  <c:v>124.67114959776976</c:v>
                </c:pt>
                <c:pt idx="804">
                  <c:v>124.65318570841831</c:v>
                </c:pt>
                <c:pt idx="805">
                  <c:v>124.63496543999608</c:v>
                </c:pt>
                <c:pt idx="806">
                  <c:v>124.61648896255389</c:v>
                </c:pt>
                <c:pt idx="807">
                  <c:v>124.59749630442096</c:v>
                </c:pt>
                <c:pt idx="808">
                  <c:v>124.57824790414544</c:v>
                </c:pt>
                <c:pt idx="809">
                  <c:v>124.55874394118861</c:v>
                </c:pt>
                <c:pt idx="810">
                  <c:v>124.53872463731643</c:v>
                </c:pt>
                <c:pt idx="811">
                  <c:v>124.51845026281605</c:v>
                </c:pt>
                <c:pt idx="812">
                  <c:v>124.49792100650851</c:v>
                </c:pt>
                <c:pt idx="813">
                  <c:v>124.47713705953107</c:v>
                </c:pt>
                <c:pt idx="814">
                  <c:v>124.4560986153331</c:v>
                </c:pt>
                <c:pt idx="815">
                  <c:v>124.43454623576871</c:v>
                </c:pt>
                <c:pt idx="816">
                  <c:v>124.41273988848248</c:v>
                </c:pt>
                <c:pt idx="817">
                  <c:v>124.39093927282549</c:v>
                </c:pt>
                <c:pt idx="818">
                  <c:v>124.36862553074847</c:v>
                </c:pt>
                <c:pt idx="819">
                  <c:v>124.34605843521821</c:v>
                </c:pt>
                <c:pt idx="820">
                  <c:v>124.32323819582778</c:v>
                </c:pt>
                <c:pt idx="821">
                  <c:v>124.30016502445017</c:v>
                </c:pt>
                <c:pt idx="822">
                  <c:v>124.27709827570736</c:v>
                </c:pt>
                <c:pt idx="823">
                  <c:v>124.25351981132712</c:v>
                </c:pt>
                <c:pt idx="824">
                  <c:v>124.22994805644436</c:v>
                </c:pt>
                <c:pt idx="825">
                  <c:v>124.20586517067559</c:v>
                </c:pt>
                <c:pt idx="826">
                  <c:v>124.18178928719394</c:v>
                </c:pt>
                <c:pt idx="827">
                  <c:v>124.15746163610855</c:v>
                </c:pt>
                <c:pt idx="828">
                  <c:v>124.13288244279333</c:v>
                </c:pt>
                <c:pt idx="829">
                  <c:v>124.10831054759305</c:v>
                </c:pt>
                <c:pt idx="830">
                  <c:v>124.08348741167188</c:v>
                </c:pt>
                <c:pt idx="831">
                  <c:v>124.05841326480372</c:v>
                </c:pt>
                <c:pt idx="832">
                  <c:v>124.03334671744777</c:v>
                </c:pt>
                <c:pt idx="833">
                  <c:v>124.00802946638312</c:v>
                </c:pt>
                <c:pt idx="834">
                  <c:v>123.98271996602998</c:v>
                </c:pt>
                <c:pt idx="835">
                  <c:v>123.95716007199458</c:v>
                </c:pt>
                <c:pt idx="836">
                  <c:v>123.93135002055733</c:v>
                </c:pt>
                <c:pt idx="837">
                  <c:v>123.90554802943798</c:v>
                </c:pt>
                <c:pt idx="838">
                  <c:v>123.87975409528059</c:v>
                </c:pt>
                <c:pt idx="839">
                  <c:v>123.8537103965849</c:v>
                </c:pt>
                <c:pt idx="840">
                  <c:v>123.82767490992059</c:v>
                </c:pt>
                <c:pt idx="841">
                  <c:v>123.80164763183546</c:v>
                </c:pt>
                <c:pt idx="842">
                  <c:v>123.77537098530554</c:v>
                </c:pt>
                <c:pt idx="843">
                  <c:v>123.74910270363462</c:v>
                </c:pt>
                <c:pt idx="844">
                  <c:v>123.72284278327264</c:v>
                </c:pt>
                <c:pt idx="845">
                  <c:v>123.69659122067134</c:v>
                </c:pt>
                <c:pt idx="846">
                  <c:v>123.67009076726946</c:v>
                </c:pt>
                <c:pt idx="847">
                  <c:v>123.64385599140424</c:v>
                </c:pt>
                <c:pt idx="848">
                  <c:v>123.61737248208749</c:v>
                </c:pt>
                <c:pt idx="849">
                  <c:v>123.5908974806883</c:v>
                </c:pt>
                <c:pt idx="850">
                  <c:v>123.56468789897518</c:v>
                </c:pt>
                <c:pt idx="851">
                  <c:v>123.53822981996863</c:v>
                </c:pt>
                <c:pt idx="852">
                  <c:v>123.51178023798923</c:v>
                </c:pt>
                <c:pt idx="853">
                  <c:v>123.48559581817875</c:v>
                </c:pt>
                <c:pt idx="854">
                  <c:v>123.45941972410657</c:v>
                </c:pt>
                <c:pt idx="855">
                  <c:v>123.43299544664376</c:v>
                </c:pt>
                <c:pt idx="856">
                  <c:v>123.40683607500019</c:v>
                </c:pt>
                <c:pt idx="857">
                  <c:v>123.38094136103555</c:v>
                </c:pt>
                <c:pt idx="858">
                  <c:v>123.35479853464169</c:v>
                </c:pt>
                <c:pt idx="859">
                  <c:v>123.32892019681007</c:v>
                </c:pt>
                <c:pt idx="860">
                  <c:v>123.30305000156558</c:v>
                </c:pt>
                <c:pt idx="861">
                  <c:v>123.27718794549251</c:v>
                </c:pt>
                <c:pt idx="862">
                  <c:v>123.25158996471984</c:v>
                </c:pt>
                <c:pt idx="863">
                  <c:v>123.22625581672141</c:v>
                </c:pt>
                <c:pt idx="864">
                  <c:v>123.20067369724499</c:v>
                </c:pt>
                <c:pt idx="865">
                  <c:v>123.17561094835976</c:v>
                </c:pt>
                <c:pt idx="866">
                  <c:v>123.15055584648013</c:v>
                </c:pt>
                <c:pt idx="867">
                  <c:v>123.12550838849553</c:v>
                </c:pt>
                <c:pt idx="868">
                  <c:v>123.1007240410602</c:v>
                </c:pt>
                <c:pt idx="869">
                  <c:v>123.07594717625868</c:v>
                </c:pt>
                <c:pt idx="870">
                  <c:v>123.05168842455235</c:v>
                </c:pt>
                <c:pt idx="871">
                  <c:v>123.02743684438185</c:v>
                </c:pt>
                <c:pt idx="872">
                  <c:v>123.00319243292067</c:v>
                </c:pt>
                <c:pt idx="873">
                  <c:v>122.97946537132212</c:v>
                </c:pt>
                <c:pt idx="874">
                  <c:v>122.95574517441318</c:v>
                </c:pt>
                <c:pt idx="875">
                  <c:v>122.9322867851547</c:v>
                </c:pt>
                <c:pt idx="876">
                  <c:v>122.90908998204981</c:v>
                </c:pt>
                <c:pt idx="877">
                  <c:v>122.88615454614745</c:v>
                </c:pt>
                <c:pt idx="878">
                  <c:v>122.86322552944249</c:v>
                </c:pt>
                <c:pt idx="879">
                  <c:v>122.84081225095244</c:v>
                </c:pt>
                <c:pt idx="880">
                  <c:v>122.81840510500408</c:v>
                </c:pt>
                <c:pt idx="881">
                  <c:v>122.7965131352893</c:v>
                </c:pt>
                <c:pt idx="882">
                  <c:v>122.77462701830844</c:v>
                </c:pt>
                <c:pt idx="883">
                  <c:v>122.7532555289454</c:v>
                </c:pt>
                <c:pt idx="884">
                  <c:v>122.73214394258524</c:v>
                </c:pt>
                <c:pt idx="885">
                  <c:v>122.71103780203694</c:v>
                </c:pt>
                <c:pt idx="886">
                  <c:v>122.69044549195365</c:v>
                </c:pt>
                <c:pt idx="887">
                  <c:v>122.67011249534275</c:v>
                </c:pt>
                <c:pt idx="888">
                  <c:v>122.65003862096648</c:v>
                </c:pt>
                <c:pt idx="889">
                  <c:v>122.63047768739736</c:v>
                </c:pt>
                <c:pt idx="890">
                  <c:v>122.61117538033714</c:v>
                </c:pt>
                <c:pt idx="891">
                  <c:v>122.59187763025666</c:v>
                </c:pt>
                <c:pt idx="892">
                  <c:v>122.57334592284499</c:v>
                </c:pt>
                <c:pt idx="893">
                  <c:v>122.55481841715812</c:v>
                </c:pt>
                <c:pt idx="894">
                  <c:v>122.53680254378769</c:v>
                </c:pt>
                <c:pt idx="895">
                  <c:v>122.51904430386816</c:v>
                </c:pt>
                <c:pt idx="896">
                  <c:v>122.50179713843839</c:v>
                </c:pt>
                <c:pt idx="897">
                  <c:v>122.48480716946617</c:v>
                </c:pt>
                <c:pt idx="898">
                  <c:v>122.46807423769626</c:v>
                </c:pt>
                <c:pt idx="899">
                  <c:v>122.45185163885257</c:v>
                </c:pt>
                <c:pt idx="900">
                  <c:v>122.4358856661207</c:v>
                </c:pt>
                <c:pt idx="901">
                  <c:v>122.42042952496064</c:v>
                </c:pt>
                <c:pt idx="902">
                  <c:v>122.4052296181554</c:v>
                </c:pt>
                <c:pt idx="903">
                  <c:v>122.3905390656455</c:v>
                </c:pt>
                <c:pt idx="904">
                  <c:v>122.3761043750157</c:v>
                </c:pt>
                <c:pt idx="905">
                  <c:v>122.3621785854254</c:v>
                </c:pt>
                <c:pt idx="906">
                  <c:v>122.34850830447391</c:v>
                </c:pt>
                <c:pt idx="907">
                  <c:v>122.33534649527256</c:v>
                </c:pt>
                <c:pt idx="908">
                  <c:v>122.32269291229053</c:v>
                </c:pt>
                <c:pt idx="909">
                  <c:v>122.31029430557678</c:v>
                </c:pt>
                <c:pt idx="910">
                  <c:v>122.29840353559634</c:v>
                </c:pt>
                <c:pt idx="911">
                  <c:v>122.28676743969119</c:v>
                </c:pt>
                <c:pt idx="912">
                  <c:v>122.27563881487089</c:v>
                </c:pt>
                <c:pt idx="913">
                  <c:v>122.26501745369458</c:v>
                </c:pt>
                <c:pt idx="914">
                  <c:v>122.25490315820925</c:v>
                </c:pt>
                <c:pt idx="915">
                  <c:v>122.24504292843858</c:v>
                </c:pt>
                <c:pt idx="916">
                  <c:v>122.23568945412961</c:v>
                </c:pt>
                <c:pt idx="917">
                  <c:v>122.22658980676657</c:v>
                </c:pt>
                <c:pt idx="918">
                  <c:v>122.21824935594866</c:v>
                </c:pt>
                <c:pt idx="919">
                  <c:v>122.21016246132413</c:v>
                </c:pt>
                <c:pt idx="920">
                  <c:v>122.20258172654827</c:v>
                </c:pt>
                <c:pt idx="921">
                  <c:v>122.195507010458</c:v>
                </c:pt>
                <c:pt idx="922">
                  <c:v>122.18868554463117</c:v>
                </c:pt>
                <c:pt idx="923">
                  <c:v>122.18236988186068</c:v>
                </c:pt>
                <c:pt idx="924">
                  <c:v>122.17655990457303</c:v>
                </c:pt>
                <c:pt idx="925">
                  <c:v>122.17125550461854</c:v>
                </c:pt>
                <c:pt idx="926">
                  <c:v>122.16645658326674</c:v>
                </c:pt>
                <c:pt idx="927">
                  <c:v>122.16191049754153</c:v>
                </c:pt>
                <c:pt idx="928">
                  <c:v>122.1581222866083</c:v>
                </c:pt>
                <c:pt idx="929">
                  <c:v>122.15458678204649</c:v>
                </c:pt>
                <c:pt idx="930">
                  <c:v>122.15155647172665</c:v>
                </c:pt>
                <c:pt idx="931">
                  <c:v>122.14903129926216</c:v>
                </c:pt>
                <c:pt idx="932">
                  <c:v>122.14675871099199</c:v>
                </c:pt>
                <c:pt idx="933">
                  <c:v>122.14524368737969</c:v>
                </c:pt>
                <c:pt idx="934">
                  <c:v>122.1439811892344</c:v>
                </c:pt>
                <c:pt idx="935">
                  <c:v>122.14322369974261</c:v>
                </c:pt>
                <c:pt idx="936">
                  <c:v>122.14297120481125</c:v>
                </c:pt>
                <c:pt idx="937">
                  <c:v>122.14322369974261</c:v>
                </c:pt>
                <c:pt idx="938">
                  <c:v>122.1439811892344</c:v>
                </c:pt>
                <c:pt idx="939">
                  <c:v>122.14499118618473</c:v>
                </c:pt>
                <c:pt idx="940">
                  <c:v>122.14675871099199</c:v>
                </c:pt>
                <c:pt idx="941">
                  <c:v>122.14877878632237</c:v>
                </c:pt>
                <c:pt idx="942">
                  <c:v>122.15130395095652</c:v>
                </c:pt>
                <c:pt idx="943">
                  <c:v>122.15433425187959</c:v>
                </c:pt>
                <c:pt idx="944">
                  <c:v>122.15786974547792</c:v>
                </c:pt>
                <c:pt idx="945">
                  <c:v>122.16165794466383</c:v>
                </c:pt>
                <c:pt idx="946">
                  <c:v>122.16620401629132</c:v>
                </c:pt>
                <c:pt idx="947">
                  <c:v>122.17100292276105</c:v>
                </c:pt>
                <c:pt idx="948">
                  <c:v>122.17630730626557</c:v>
                </c:pt>
                <c:pt idx="949">
                  <c:v>122.18186464999265</c:v>
                </c:pt>
                <c:pt idx="950">
                  <c:v>122.18818027358915</c:v>
                </c:pt>
                <c:pt idx="951">
                  <c:v>122.19474904160177</c:v>
                </c:pt>
                <c:pt idx="952">
                  <c:v>122.20182369186533</c:v>
                </c:pt>
                <c:pt idx="953">
                  <c:v>122.20940435610416</c:v>
                </c:pt>
                <c:pt idx="954">
                  <c:v>122.21749117547951</c:v>
                </c:pt>
                <c:pt idx="955">
                  <c:v>122.22583154868627</c:v>
                </c:pt>
                <c:pt idx="956">
                  <c:v>122.23493111137053</c:v>
                </c:pt>
                <c:pt idx="957">
                  <c:v>122.24403169026949</c:v>
                </c:pt>
                <c:pt idx="958">
                  <c:v>122.25389179768892</c:v>
                </c:pt>
                <c:pt idx="959">
                  <c:v>122.26400596766531</c:v>
                </c:pt>
                <c:pt idx="960">
                  <c:v>122.27462719703486</c:v>
                </c:pt>
                <c:pt idx="961">
                  <c:v>122.28575568374734</c:v>
                </c:pt>
                <c:pt idx="962">
                  <c:v>122.29713866211344</c:v>
                </c:pt>
                <c:pt idx="963">
                  <c:v>122.30902924761908</c:v>
                </c:pt>
                <c:pt idx="964">
                  <c:v>122.32142766196991</c:v>
                </c:pt>
                <c:pt idx="965">
                  <c:v>122.33408104862298</c:v>
                </c:pt>
                <c:pt idx="966">
                  <c:v>122.34724265359915</c:v>
                </c:pt>
                <c:pt idx="967">
                  <c:v>122.3606595521811</c:v>
                </c:pt>
                <c:pt idx="968">
                  <c:v>122.37458508244769</c:v>
                </c:pt>
                <c:pt idx="969">
                  <c:v>122.3887662467823</c:v>
                </c:pt>
                <c:pt idx="970">
                  <c:v>122.40345648009625</c:v>
                </c:pt>
                <c:pt idx="971">
                  <c:v>122.41865605661813</c:v>
                </c:pt>
                <c:pt idx="972">
                  <c:v>122.43411186190603</c:v>
                </c:pt>
                <c:pt idx="973">
                  <c:v>122.44982404064233</c:v>
                </c:pt>
                <c:pt idx="974">
                  <c:v>122.46604623654561</c:v>
                </c:pt>
                <c:pt idx="975">
                  <c:v>122.48277875267141</c:v>
                </c:pt>
                <c:pt idx="976">
                  <c:v>122.49951469827296</c:v>
                </c:pt>
                <c:pt idx="977">
                  <c:v>122.51676138166704</c:v>
                </c:pt>
                <c:pt idx="978">
                  <c:v>122.53451912523155</c:v>
                </c:pt>
                <c:pt idx="979">
                  <c:v>122.55253449500924</c:v>
                </c:pt>
                <c:pt idx="980">
                  <c:v>122.57080766002963</c:v>
                </c:pt>
                <c:pt idx="981">
                  <c:v>122.58933879178747</c:v>
                </c:pt>
                <c:pt idx="982">
                  <c:v>122.60838200291474</c:v>
                </c:pt>
                <c:pt idx="983">
                  <c:v>122.62768365032329</c:v>
                </c:pt>
                <c:pt idx="984">
                  <c:v>122.64724391534929</c:v>
                </c:pt>
                <c:pt idx="985">
                  <c:v>122.66731710359599</c:v>
                </c:pt>
                <c:pt idx="986">
                  <c:v>122.68764940516324</c:v>
                </c:pt>
                <c:pt idx="987">
                  <c:v>122.70798676231614</c:v>
                </c:pt>
                <c:pt idx="988">
                  <c:v>122.72883780190192</c:v>
                </c:pt>
                <c:pt idx="989">
                  <c:v>122.74994853517985</c:v>
                </c:pt>
                <c:pt idx="990">
                  <c:v>122.77131916088375</c:v>
                </c:pt>
                <c:pt idx="991">
                  <c:v>122.79294988025751</c:v>
                </c:pt>
                <c:pt idx="992">
                  <c:v>122.81484089705941</c:v>
                </c:pt>
                <c:pt idx="993">
                  <c:v>122.83699241756652</c:v>
                </c:pt>
                <c:pt idx="994">
                  <c:v>122.85965937029121</c:v>
                </c:pt>
                <c:pt idx="995">
                  <c:v>122.88207780742358</c:v>
                </c:pt>
                <c:pt idx="996">
                  <c:v>122.90501210196021</c:v>
                </c:pt>
                <c:pt idx="997">
                  <c:v>122.92820775058424</c:v>
                </c:pt>
                <c:pt idx="998">
                  <c:v>122.95166497223224</c:v>
                </c:pt>
                <c:pt idx="999">
                  <c:v>122.97512890869892</c:v>
                </c:pt>
                <c:pt idx="1000">
                  <c:v>122.9988547152639</c:v>
                </c:pt>
                <c:pt idx="1001">
                  <c:v>123.02284261604525</c:v>
                </c:pt>
                <c:pt idx="1002">
                  <c:v>123.04709283771699</c:v>
                </c:pt>
                <c:pt idx="1003">
                  <c:v>123.42118890843282</c:v>
                </c:pt>
                <c:pt idx="1004">
                  <c:v>123.00487766675553</c:v>
                </c:pt>
                <c:pt idx="1005">
                  <c:v>122.59143074116012</c:v>
                </c:pt>
                <c:pt idx="1006">
                  <c:v>122.18058124496372</c:v>
                </c:pt>
                <c:pt idx="1007">
                  <c:v>121.78745191153963</c:v>
                </c:pt>
                <c:pt idx="1008">
                  <c:v>121.39696937538733</c:v>
                </c:pt>
                <c:pt idx="1009">
                  <c:v>121.00861913013135</c:v>
                </c:pt>
                <c:pt idx="1010">
                  <c:v>120.62314527449148</c:v>
                </c:pt>
                <c:pt idx="1011">
                  <c:v>120.25431824300854</c:v>
                </c:pt>
                <c:pt idx="1012">
                  <c:v>119.87372322913917</c:v>
                </c:pt>
                <c:pt idx="1013">
                  <c:v>119.50958642558848</c:v>
                </c:pt>
                <c:pt idx="1014">
                  <c:v>119.1621472754014</c:v>
                </c:pt>
                <c:pt idx="1015">
                  <c:v>118.80249644409034</c:v>
                </c:pt>
                <c:pt idx="1016">
                  <c:v>118.44523882294737</c:v>
                </c:pt>
                <c:pt idx="1017">
                  <c:v>118.10391459795764</c:v>
                </c:pt>
                <c:pt idx="1018">
                  <c:v>117.76480533878471</c:v>
                </c:pt>
                <c:pt idx="1019">
                  <c:v>117.42765729016702</c:v>
                </c:pt>
                <c:pt idx="1020">
                  <c:v>117.09270620252862</c:v>
                </c:pt>
                <c:pt idx="1021">
                  <c:v>116.75945695335366</c:v>
                </c:pt>
                <c:pt idx="1022">
                  <c:v>116.44180271016657</c:v>
                </c:pt>
                <c:pt idx="1023">
                  <c:v>116.11258705087427</c:v>
                </c:pt>
                <c:pt idx="1024">
                  <c:v>115.79855927301098</c:v>
                </c:pt>
                <c:pt idx="1025">
                  <c:v>115.4865381143064</c:v>
                </c:pt>
                <c:pt idx="1026">
                  <c:v>115.1760358007475</c:v>
                </c:pt>
                <c:pt idx="1027">
                  <c:v>114.86728637073074</c:v>
                </c:pt>
                <c:pt idx="1028">
                  <c:v>114.56028304702882</c:v>
                </c:pt>
                <c:pt idx="1029">
                  <c:v>114.26816634416467</c:v>
                </c:pt>
                <c:pt idx="1030">
                  <c:v>113.96456324899751</c:v>
                </c:pt>
                <c:pt idx="1031">
                  <c:v>113.67545687622857</c:v>
                </c:pt>
                <c:pt idx="1032">
                  <c:v>113.38816769231188</c:v>
                </c:pt>
                <c:pt idx="1033">
                  <c:v>113.10221715303541</c:v>
                </c:pt>
                <c:pt idx="1034">
                  <c:v>112.81760099662785</c:v>
                </c:pt>
                <c:pt idx="1035">
                  <c:v>112.53454924148441</c:v>
                </c:pt>
                <c:pt idx="1036">
                  <c:v>112.26572776089733</c:v>
                </c:pt>
                <c:pt idx="1037">
                  <c:v>111.99832781855835</c:v>
                </c:pt>
                <c:pt idx="1038">
                  <c:v>111.73187878393139</c:v>
                </c:pt>
                <c:pt idx="1039">
                  <c:v>111.46707510584041</c:v>
                </c:pt>
                <c:pt idx="1040">
                  <c:v>111.20344666823996</c:v>
                </c:pt>
                <c:pt idx="1041">
                  <c:v>110.95334668520856</c:v>
                </c:pt>
                <c:pt idx="1042">
                  <c:v>110.69222540855571</c:v>
                </c:pt>
                <c:pt idx="1043">
                  <c:v>110.44450163638159</c:v>
                </c:pt>
                <c:pt idx="1044">
                  <c:v>110.19781538617676</c:v>
                </c:pt>
                <c:pt idx="1045">
                  <c:v>109.95239270298309</c:v>
                </c:pt>
                <c:pt idx="1046">
                  <c:v>109.72005894592245</c:v>
                </c:pt>
                <c:pt idx="1047">
                  <c:v>109.47663470947313</c:v>
                </c:pt>
                <c:pt idx="1048">
                  <c:v>109.2461781774963</c:v>
                </c:pt>
                <c:pt idx="1049">
                  <c:v>109.00496785962865</c:v>
                </c:pt>
                <c:pt idx="1050">
                  <c:v>108.77660380517904</c:v>
                </c:pt>
                <c:pt idx="1051">
                  <c:v>108.54913993443643</c:v>
                </c:pt>
                <c:pt idx="1052">
                  <c:v>108.32257361981294</c:v>
                </c:pt>
                <c:pt idx="1053">
                  <c:v>108.08523918340124</c:v>
                </c:pt>
                <c:pt idx="1054">
                  <c:v>107.86051505987</c:v>
                </c:pt>
                <c:pt idx="1055">
                  <c:v>107.648233578386</c:v>
                </c:pt>
                <c:pt idx="1056">
                  <c:v>107.42523100201211</c:v>
                </c:pt>
                <c:pt idx="1057">
                  <c:v>107.20288901329542</c:v>
                </c:pt>
                <c:pt idx="1058">
                  <c:v>106.98165271270682</c:v>
                </c:pt>
                <c:pt idx="1059">
                  <c:v>106.76129528332396</c:v>
                </c:pt>
                <c:pt idx="1060">
                  <c:v>106.5528759866779</c:v>
                </c:pt>
                <c:pt idx="1061">
                  <c:v>106.33421482282363</c:v>
                </c:pt>
                <c:pt idx="1062">
                  <c:v>106.12738260630017</c:v>
                </c:pt>
                <c:pt idx="1063">
                  <c:v>105.92131512861759</c:v>
                </c:pt>
                <c:pt idx="1064">
                  <c:v>105.71601014346709</c:v>
                </c:pt>
                <c:pt idx="1065">
                  <c:v>105.51124510715513</c:v>
                </c:pt>
                <c:pt idx="1066">
                  <c:v>105.30723886353844</c:v>
                </c:pt>
                <c:pt idx="1067">
                  <c:v>105.1039891377654</c:v>
                </c:pt>
                <c:pt idx="1068">
                  <c:v>104.90127458225105</c:v>
                </c:pt>
                <c:pt idx="1069">
                  <c:v>104.71014228151948</c:v>
                </c:pt>
                <c:pt idx="1070">
                  <c:v>104.50888116599702</c:v>
                </c:pt>
                <c:pt idx="1071">
                  <c:v>104.31888313282961</c:v>
                </c:pt>
                <c:pt idx="1072">
                  <c:v>104.11884976001723</c:v>
                </c:pt>
                <c:pt idx="1073">
                  <c:v>103.92998028523834</c:v>
                </c:pt>
                <c:pt idx="1074">
                  <c:v>103.74175804531876</c:v>
                </c:pt>
                <c:pt idx="1075">
                  <c:v>103.55396479602886</c:v>
                </c:pt>
                <c:pt idx="1076">
                  <c:v>103.3668157482408</c:v>
                </c:pt>
                <c:pt idx="1077">
                  <c:v>103.18009339648441</c:v>
                </c:pt>
                <c:pt idx="1078">
                  <c:v>102.99379695607094</c:v>
                </c:pt>
                <c:pt idx="1079">
                  <c:v>102.80814047667899</c:v>
                </c:pt>
                <c:pt idx="1080">
                  <c:v>102.62312202600572</c:v>
                </c:pt>
                <c:pt idx="1081">
                  <c:v>102.43831147312139</c:v>
                </c:pt>
                <c:pt idx="1082">
                  <c:v>102.25413655929601</c:v>
                </c:pt>
                <c:pt idx="1083">
                  <c:v>102.07059532771743</c:v>
                </c:pt>
                <c:pt idx="1084">
                  <c:v>101.87734261787527</c:v>
                </c:pt>
                <c:pt idx="1085">
                  <c:v>101.69468324612488</c:v>
                </c:pt>
                <c:pt idx="1086">
                  <c:v>101.51244077432496</c:v>
                </c:pt>
                <c:pt idx="1087">
                  <c:v>101.33061432799211</c:v>
                </c:pt>
                <c:pt idx="1088">
                  <c:v>101.14941449229913</c:v>
                </c:pt>
                <c:pt idx="1089">
                  <c:v>100.96862816334107</c:v>
                </c:pt>
                <c:pt idx="1090">
                  <c:v>100.77860672971994</c:v>
                </c:pt>
                <c:pt idx="1091">
                  <c:v>100.59868877085071</c:v>
                </c:pt>
                <c:pt idx="1092">
                  <c:v>100.41939142909007</c:v>
                </c:pt>
                <c:pt idx="1093">
                  <c:v>100.24050306378032</c:v>
                </c:pt>
                <c:pt idx="1094">
                  <c:v>100.06202273532934</c:v>
                </c:pt>
                <c:pt idx="1095">
                  <c:v>99.883949494937696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840640"/>
        <c:axId val="6259456"/>
      </c:scatterChart>
      <c:scatterChart>
        <c:scatterStyle val="smoothMarker"/>
        <c:varyColors val="0"/>
        <c:ser>
          <c:idx val="2"/>
          <c:order val="3"/>
          <c:tx>
            <c:v>Distance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Chart'!$E$11:$E$1106</c:f>
              <c:numCache>
                <c:formatCode>0.000000000</c:formatCode>
                <c:ptCount val="1096"/>
                <c:pt idx="0">
                  <c:v>0.96074700000000002</c:v>
                </c:pt>
                <c:pt idx="1">
                  <c:v>0.96064799999999995</c:v>
                </c:pt>
                <c:pt idx="2">
                  <c:v>0.96054899999999999</c:v>
                </c:pt>
                <c:pt idx="3">
                  <c:v>0.96045100000000005</c:v>
                </c:pt>
                <c:pt idx="4">
                  <c:v>0.96035300000000001</c:v>
                </c:pt>
                <c:pt idx="5">
                  <c:v>0.960256</c:v>
                </c:pt>
                <c:pt idx="6">
                  <c:v>0.96015899999999998</c:v>
                </c:pt>
                <c:pt idx="7">
                  <c:v>0.960063</c:v>
                </c:pt>
                <c:pt idx="8">
                  <c:v>0.95996800000000004</c:v>
                </c:pt>
                <c:pt idx="9">
                  <c:v>0.95987299999999998</c:v>
                </c:pt>
                <c:pt idx="10">
                  <c:v>0.95977800000000002</c:v>
                </c:pt>
                <c:pt idx="11">
                  <c:v>0.95968500000000001</c:v>
                </c:pt>
                <c:pt idx="12">
                  <c:v>0.959592</c:v>
                </c:pt>
                <c:pt idx="13">
                  <c:v>0.95950000000000002</c:v>
                </c:pt>
                <c:pt idx="14">
                  <c:v>0.95940800000000004</c:v>
                </c:pt>
                <c:pt idx="15">
                  <c:v>0.95931699999999998</c:v>
                </c:pt>
                <c:pt idx="16">
                  <c:v>0.95922799999999997</c:v>
                </c:pt>
                <c:pt idx="17">
                  <c:v>0.95913899999999996</c:v>
                </c:pt>
                <c:pt idx="18">
                  <c:v>0.95905099999999999</c:v>
                </c:pt>
                <c:pt idx="19">
                  <c:v>0.95896400000000004</c:v>
                </c:pt>
                <c:pt idx="20">
                  <c:v>0.95887699999999998</c:v>
                </c:pt>
                <c:pt idx="21">
                  <c:v>0.95879199999999998</c:v>
                </c:pt>
                <c:pt idx="22">
                  <c:v>0.958708</c:v>
                </c:pt>
                <c:pt idx="23">
                  <c:v>0.95862499999999995</c:v>
                </c:pt>
                <c:pt idx="24">
                  <c:v>0.95854300000000003</c:v>
                </c:pt>
                <c:pt idx="25">
                  <c:v>0.95846200000000004</c:v>
                </c:pt>
                <c:pt idx="26">
                  <c:v>0.95838199999999996</c:v>
                </c:pt>
                <c:pt idx="27">
                  <c:v>0.95830300000000002</c:v>
                </c:pt>
                <c:pt idx="28">
                  <c:v>0.95822600000000002</c:v>
                </c:pt>
                <c:pt idx="29">
                  <c:v>0.95814999999999995</c:v>
                </c:pt>
                <c:pt idx="30">
                  <c:v>0.95807500000000001</c:v>
                </c:pt>
                <c:pt idx="31">
                  <c:v>0.95800099999999999</c:v>
                </c:pt>
                <c:pt idx="32">
                  <c:v>0.957928</c:v>
                </c:pt>
                <c:pt idx="33">
                  <c:v>0.95785699999999996</c:v>
                </c:pt>
                <c:pt idx="34">
                  <c:v>0.95778700000000005</c:v>
                </c:pt>
                <c:pt idx="35">
                  <c:v>0.95771899999999999</c:v>
                </c:pt>
                <c:pt idx="36">
                  <c:v>0.95765199999999995</c:v>
                </c:pt>
                <c:pt idx="37">
                  <c:v>0.95758600000000005</c:v>
                </c:pt>
                <c:pt idx="38">
                  <c:v>0.95752199999999998</c:v>
                </c:pt>
                <c:pt idx="39">
                  <c:v>0.95745899999999995</c:v>
                </c:pt>
                <c:pt idx="40">
                  <c:v>0.95739799999999997</c:v>
                </c:pt>
                <c:pt idx="41">
                  <c:v>0.95733800000000002</c:v>
                </c:pt>
                <c:pt idx="42">
                  <c:v>0.95727899999999999</c:v>
                </c:pt>
                <c:pt idx="43">
                  <c:v>0.95722300000000005</c:v>
                </c:pt>
                <c:pt idx="44">
                  <c:v>0.95716699999999999</c:v>
                </c:pt>
                <c:pt idx="45">
                  <c:v>0.95711400000000002</c:v>
                </c:pt>
                <c:pt idx="46">
                  <c:v>0.95706199999999997</c:v>
                </c:pt>
                <c:pt idx="47">
                  <c:v>0.95701099999999995</c:v>
                </c:pt>
                <c:pt idx="48">
                  <c:v>0.95696199999999998</c:v>
                </c:pt>
                <c:pt idx="49">
                  <c:v>0.95691499999999996</c:v>
                </c:pt>
                <c:pt idx="50">
                  <c:v>0.95686899999999997</c:v>
                </c:pt>
                <c:pt idx="51">
                  <c:v>0.95682599999999995</c:v>
                </c:pt>
                <c:pt idx="52">
                  <c:v>0.95678300000000005</c:v>
                </c:pt>
                <c:pt idx="53">
                  <c:v>0.95674300000000001</c:v>
                </c:pt>
                <c:pt idx="54">
                  <c:v>0.956704</c:v>
                </c:pt>
                <c:pt idx="55">
                  <c:v>0.95666700000000005</c:v>
                </c:pt>
                <c:pt idx="56">
                  <c:v>0.95663200000000004</c:v>
                </c:pt>
                <c:pt idx="57">
                  <c:v>0.95659799999999995</c:v>
                </c:pt>
                <c:pt idx="58">
                  <c:v>0.95656699999999995</c:v>
                </c:pt>
                <c:pt idx="59">
                  <c:v>0.95653699999999997</c:v>
                </c:pt>
                <c:pt idx="60">
                  <c:v>0.95650900000000005</c:v>
                </c:pt>
                <c:pt idx="61">
                  <c:v>0.95648200000000005</c:v>
                </c:pt>
                <c:pt idx="62">
                  <c:v>0.95645800000000003</c:v>
                </c:pt>
                <c:pt idx="63">
                  <c:v>0.95643500000000004</c:v>
                </c:pt>
                <c:pt idx="64">
                  <c:v>0.95641399999999999</c:v>
                </c:pt>
                <c:pt idx="65">
                  <c:v>0.956395</c:v>
                </c:pt>
                <c:pt idx="66">
                  <c:v>0.95637799999999995</c:v>
                </c:pt>
                <c:pt idx="67">
                  <c:v>0.95636200000000005</c:v>
                </c:pt>
                <c:pt idx="68">
                  <c:v>0.956349</c:v>
                </c:pt>
                <c:pt idx="69">
                  <c:v>0.95633699999999999</c:v>
                </c:pt>
                <c:pt idx="70">
                  <c:v>0.95632700000000004</c:v>
                </c:pt>
                <c:pt idx="71">
                  <c:v>0.95631900000000003</c:v>
                </c:pt>
                <c:pt idx="72">
                  <c:v>0.95631299999999997</c:v>
                </c:pt>
                <c:pt idx="73">
                  <c:v>0.95630899999999996</c:v>
                </c:pt>
                <c:pt idx="74">
                  <c:v>0.95630700000000002</c:v>
                </c:pt>
                <c:pt idx="75">
                  <c:v>0.95630599999999999</c:v>
                </c:pt>
                <c:pt idx="76">
                  <c:v>0.95630700000000002</c:v>
                </c:pt>
                <c:pt idx="77">
                  <c:v>0.95631100000000002</c:v>
                </c:pt>
                <c:pt idx="78">
                  <c:v>0.95631600000000005</c:v>
                </c:pt>
                <c:pt idx="79">
                  <c:v>0.95632300000000003</c:v>
                </c:pt>
                <c:pt idx="80">
                  <c:v>0.95633199999999996</c:v>
                </c:pt>
                <c:pt idx="81">
                  <c:v>0.95634200000000003</c:v>
                </c:pt>
                <c:pt idx="82">
                  <c:v>0.95635499999999996</c:v>
                </c:pt>
                <c:pt idx="83">
                  <c:v>0.95636900000000002</c:v>
                </c:pt>
                <c:pt idx="84">
                  <c:v>0.95638500000000004</c:v>
                </c:pt>
                <c:pt idx="85">
                  <c:v>0.95640400000000003</c:v>
                </c:pt>
                <c:pt idx="86">
                  <c:v>0.95642300000000002</c:v>
                </c:pt>
                <c:pt idx="87">
                  <c:v>0.95644499999999999</c:v>
                </c:pt>
                <c:pt idx="88">
                  <c:v>0.95646900000000001</c:v>
                </c:pt>
                <c:pt idx="89">
                  <c:v>0.95649399999999996</c:v>
                </c:pt>
                <c:pt idx="90">
                  <c:v>0.95652099999999995</c:v>
                </c:pt>
                <c:pt idx="91">
                  <c:v>0.95655000000000001</c:v>
                </c:pt>
                <c:pt idx="92">
                  <c:v>0.95658100000000001</c:v>
                </c:pt>
                <c:pt idx="93">
                  <c:v>0.95661399999999996</c:v>
                </c:pt>
                <c:pt idx="94">
                  <c:v>0.95664800000000005</c:v>
                </c:pt>
                <c:pt idx="95">
                  <c:v>0.95668399999999998</c:v>
                </c:pt>
                <c:pt idx="96">
                  <c:v>0.95672199999999996</c:v>
                </c:pt>
                <c:pt idx="97">
                  <c:v>0.95676099999999997</c:v>
                </c:pt>
                <c:pt idx="98">
                  <c:v>0.95680200000000004</c:v>
                </c:pt>
                <c:pt idx="99">
                  <c:v>0.95684499999999995</c:v>
                </c:pt>
                <c:pt idx="100">
                  <c:v>0.95689000000000002</c:v>
                </c:pt>
                <c:pt idx="101">
                  <c:v>0.95693600000000001</c:v>
                </c:pt>
                <c:pt idx="102">
                  <c:v>0.95698399999999995</c:v>
                </c:pt>
                <c:pt idx="103">
                  <c:v>0.95703400000000005</c:v>
                </c:pt>
                <c:pt idx="104">
                  <c:v>0.95708499999999996</c:v>
                </c:pt>
                <c:pt idx="105">
                  <c:v>0.95713700000000002</c:v>
                </c:pt>
                <c:pt idx="106">
                  <c:v>0.95719200000000004</c:v>
                </c:pt>
                <c:pt idx="107">
                  <c:v>0.95724799999999999</c:v>
                </c:pt>
                <c:pt idx="108">
                  <c:v>0.95730499999999996</c:v>
                </c:pt>
                <c:pt idx="109">
                  <c:v>0.95736399999999999</c:v>
                </c:pt>
                <c:pt idx="110">
                  <c:v>0.95742400000000005</c:v>
                </c:pt>
                <c:pt idx="111">
                  <c:v>0.95748599999999995</c:v>
                </c:pt>
                <c:pt idx="112">
                  <c:v>0.95755000000000001</c:v>
                </c:pt>
                <c:pt idx="113">
                  <c:v>0.95761499999999999</c:v>
                </c:pt>
                <c:pt idx="114">
                  <c:v>0.957681</c:v>
                </c:pt>
                <c:pt idx="115">
                  <c:v>0.95774899999999996</c:v>
                </c:pt>
                <c:pt idx="116">
                  <c:v>0.95781799999999995</c:v>
                </c:pt>
                <c:pt idx="117">
                  <c:v>0.95788799999999996</c:v>
                </c:pt>
                <c:pt idx="118">
                  <c:v>0.95796000000000003</c:v>
                </c:pt>
                <c:pt idx="119">
                  <c:v>0.95803300000000002</c:v>
                </c:pt>
                <c:pt idx="120">
                  <c:v>0.95810700000000004</c:v>
                </c:pt>
                <c:pt idx="121">
                  <c:v>0.95818199999999998</c:v>
                </c:pt>
                <c:pt idx="122">
                  <c:v>0.95825899999999997</c:v>
                </c:pt>
                <c:pt idx="123">
                  <c:v>0.95833699999999999</c:v>
                </c:pt>
                <c:pt idx="124">
                  <c:v>0.95841600000000005</c:v>
                </c:pt>
                <c:pt idx="125">
                  <c:v>0.95849600000000001</c:v>
                </c:pt>
                <c:pt idx="126">
                  <c:v>0.95857800000000004</c:v>
                </c:pt>
                <c:pt idx="127">
                  <c:v>0.95865999999999996</c:v>
                </c:pt>
                <c:pt idx="128">
                  <c:v>0.95874400000000004</c:v>
                </c:pt>
                <c:pt idx="129">
                  <c:v>0.95882800000000001</c:v>
                </c:pt>
                <c:pt idx="130">
                  <c:v>0.95891400000000004</c:v>
                </c:pt>
                <c:pt idx="131">
                  <c:v>0.95899999999999996</c:v>
                </c:pt>
                <c:pt idx="132">
                  <c:v>0.95908800000000005</c:v>
                </c:pt>
                <c:pt idx="133">
                  <c:v>0.95917600000000003</c:v>
                </c:pt>
                <c:pt idx="134">
                  <c:v>0.95926500000000003</c:v>
                </c:pt>
                <c:pt idx="135">
                  <c:v>0.95935499999999996</c:v>
                </c:pt>
                <c:pt idx="136">
                  <c:v>0.95944600000000002</c:v>
                </c:pt>
                <c:pt idx="137">
                  <c:v>0.959538</c:v>
                </c:pt>
                <c:pt idx="138">
                  <c:v>0.95963100000000001</c:v>
                </c:pt>
                <c:pt idx="139">
                  <c:v>0.95972400000000002</c:v>
                </c:pt>
                <c:pt idx="140">
                  <c:v>0.95981799999999995</c:v>
                </c:pt>
                <c:pt idx="141">
                  <c:v>0.95991199999999999</c:v>
                </c:pt>
                <c:pt idx="142">
                  <c:v>0.96000799999999997</c:v>
                </c:pt>
                <c:pt idx="143">
                  <c:v>0.96010300000000004</c:v>
                </c:pt>
                <c:pt idx="144">
                  <c:v>0.96020000000000005</c:v>
                </c:pt>
                <c:pt idx="145">
                  <c:v>0.96029699999999996</c:v>
                </c:pt>
                <c:pt idx="146">
                  <c:v>0.96039399999999997</c:v>
                </c:pt>
                <c:pt idx="147">
                  <c:v>0.96049200000000001</c:v>
                </c:pt>
                <c:pt idx="148">
                  <c:v>0.96059099999999997</c:v>
                </c:pt>
                <c:pt idx="149">
                  <c:v>0.96069000000000004</c:v>
                </c:pt>
                <c:pt idx="150">
                  <c:v>0.960789</c:v>
                </c:pt>
                <c:pt idx="151">
                  <c:v>0.96088799999999996</c:v>
                </c:pt>
                <c:pt idx="152">
                  <c:v>0.96098799999999995</c:v>
                </c:pt>
                <c:pt idx="153">
                  <c:v>0.96108800000000005</c:v>
                </c:pt>
                <c:pt idx="154">
                  <c:v>0.96118899999999996</c:v>
                </c:pt>
                <c:pt idx="155">
                  <c:v>0.96128899999999995</c:v>
                </c:pt>
                <c:pt idx="156">
                  <c:v>0.96138999999999997</c:v>
                </c:pt>
                <c:pt idx="157">
                  <c:v>0.96149099999999998</c:v>
                </c:pt>
                <c:pt idx="158">
                  <c:v>0.961592</c:v>
                </c:pt>
                <c:pt idx="159">
                  <c:v>0.96169300000000002</c:v>
                </c:pt>
                <c:pt idx="160">
                  <c:v>0.96179400000000004</c:v>
                </c:pt>
                <c:pt idx="161">
                  <c:v>0.96189499999999994</c:v>
                </c:pt>
                <c:pt idx="162">
                  <c:v>0.96199699999999999</c:v>
                </c:pt>
                <c:pt idx="163">
                  <c:v>0.96209800000000001</c:v>
                </c:pt>
                <c:pt idx="164">
                  <c:v>0.96219900000000003</c:v>
                </c:pt>
                <c:pt idx="165">
                  <c:v>0.96230000000000004</c:v>
                </c:pt>
                <c:pt idx="166">
                  <c:v>0.96240000000000003</c:v>
                </c:pt>
                <c:pt idx="167">
                  <c:v>0.96250100000000005</c:v>
                </c:pt>
                <c:pt idx="168">
                  <c:v>0.96260100000000004</c:v>
                </c:pt>
                <c:pt idx="169">
                  <c:v>0.96270100000000003</c:v>
                </c:pt>
                <c:pt idx="170">
                  <c:v>0.96280100000000002</c:v>
                </c:pt>
                <c:pt idx="171">
                  <c:v>0.96290100000000001</c:v>
                </c:pt>
                <c:pt idx="172">
                  <c:v>0.96299999999999997</c:v>
                </c:pt>
                <c:pt idx="173">
                  <c:v>0.96309800000000001</c:v>
                </c:pt>
                <c:pt idx="174">
                  <c:v>0.96319699999999997</c:v>
                </c:pt>
                <c:pt idx="175">
                  <c:v>0.96329500000000001</c:v>
                </c:pt>
                <c:pt idx="176">
                  <c:v>0.96339200000000003</c:v>
                </c:pt>
                <c:pt idx="177">
                  <c:v>0.96348900000000004</c:v>
                </c:pt>
                <c:pt idx="178">
                  <c:v>0.96358500000000002</c:v>
                </c:pt>
                <c:pt idx="179">
                  <c:v>0.96368100000000001</c:v>
                </c:pt>
                <c:pt idx="180">
                  <c:v>0.96377599999999997</c:v>
                </c:pt>
                <c:pt idx="181">
                  <c:v>0.96387100000000003</c:v>
                </c:pt>
                <c:pt idx="182">
                  <c:v>0.96396499999999996</c:v>
                </c:pt>
                <c:pt idx="183">
                  <c:v>0.96405799999999997</c:v>
                </c:pt>
                <c:pt idx="184">
                  <c:v>0.96414999999999995</c:v>
                </c:pt>
                <c:pt idx="185">
                  <c:v>0.96424200000000004</c:v>
                </c:pt>
                <c:pt idx="186">
                  <c:v>0.964333</c:v>
                </c:pt>
                <c:pt idx="187">
                  <c:v>0.96442300000000003</c:v>
                </c:pt>
                <c:pt idx="188">
                  <c:v>0.96451200000000004</c:v>
                </c:pt>
                <c:pt idx="189">
                  <c:v>0.96460000000000001</c:v>
                </c:pt>
                <c:pt idx="190">
                  <c:v>0.96468799999999999</c:v>
                </c:pt>
                <c:pt idx="191">
                  <c:v>0.96477400000000002</c:v>
                </c:pt>
                <c:pt idx="192">
                  <c:v>0.96486000000000005</c:v>
                </c:pt>
                <c:pt idx="193">
                  <c:v>0.96494400000000002</c:v>
                </c:pt>
                <c:pt idx="194">
                  <c:v>0.965028</c:v>
                </c:pt>
                <c:pt idx="195">
                  <c:v>0.96511000000000002</c:v>
                </c:pt>
                <c:pt idx="196">
                  <c:v>0.96519200000000005</c:v>
                </c:pt>
                <c:pt idx="197">
                  <c:v>0.96527200000000002</c:v>
                </c:pt>
                <c:pt idx="198">
                  <c:v>0.96535099999999996</c:v>
                </c:pt>
                <c:pt idx="199">
                  <c:v>0.96542899999999998</c:v>
                </c:pt>
                <c:pt idx="200">
                  <c:v>0.96550599999999998</c:v>
                </c:pt>
                <c:pt idx="201">
                  <c:v>0.96558200000000005</c:v>
                </c:pt>
                <c:pt idx="202">
                  <c:v>0.96565599999999996</c:v>
                </c:pt>
                <c:pt idx="203">
                  <c:v>0.96572999999999998</c:v>
                </c:pt>
                <c:pt idx="204">
                  <c:v>0.96580200000000005</c:v>
                </c:pt>
                <c:pt idx="205">
                  <c:v>0.96587199999999995</c:v>
                </c:pt>
                <c:pt idx="206">
                  <c:v>0.96594199999999997</c:v>
                </c:pt>
                <c:pt idx="207">
                  <c:v>0.96601000000000004</c:v>
                </c:pt>
                <c:pt idx="208">
                  <c:v>0.96607600000000005</c:v>
                </c:pt>
                <c:pt idx="209">
                  <c:v>0.96614199999999995</c:v>
                </c:pt>
                <c:pt idx="210">
                  <c:v>0.96620499999999998</c:v>
                </c:pt>
                <c:pt idx="211">
                  <c:v>0.96626800000000002</c:v>
                </c:pt>
                <c:pt idx="212">
                  <c:v>0.96632899999999999</c:v>
                </c:pt>
                <c:pt idx="213">
                  <c:v>0.96638800000000002</c:v>
                </c:pt>
                <c:pt idx="214">
                  <c:v>0.96644600000000003</c:v>
                </c:pt>
                <c:pt idx="215">
                  <c:v>0.966503</c:v>
                </c:pt>
                <c:pt idx="216">
                  <c:v>0.96655800000000003</c:v>
                </c:pt>
                <c:pt idx="217">
                  <c:v>0.966611</c:v>
                </c:pt>
                <c:pt idx="218">
                  <c:v>0.96666300000000005</c:v>
                </c:pt>
                <c:pt idx="219">
                  <c:v>0.96671399999999996</c:v>
                </c:pt>
                <c:pt idx="220">
                  <c:v>0.96676300000000004</c:v>
                </c:pt>
                <c:pt idx="221">
                  <c:v>0.96680999999999995</c:v>
                </c:pt>
                <c:pt idx="222">
                  <c:v>0.96685500000000002</c:v>
                </c:pt>
                <c:pt idx="223">
                  <c:v>0.96689899999999995</c:v>
                </c:pt>
                <c:pt idx="224">
                  <c:v>0.96694100000000005</c:v>
                </c:pt>
                <c:pt idx="225">
                  <c:v>0.96698200000000001</c:v>
                </c:pt>
                <c:pt idx="226">
                  <c:v>0.96702100000000002</c:v>
                </c:pt>
                <c:pt idx="227">
                  <c:v>0.96705799999999997</c:v>
                </c:pt>
                <c:pt idx="228">
                  <c:v>0.96709400000000001</c:v>
                </c:pt>
                <c:pt idx="229">
                  <c:v>0.96712699999999996</c:v>
                </c:pt>
                <c:pt idx="230">
                  <c:v>0.96716000000000002</c:v>
                </c:pt>
                <c:pt idx="231">
                  <c:v>0.96718999999999999</c:v>
                </c:pt>
                <c:pt idx="232">
                  <c:v>0.96721900000000005</c:v>
                </c:pt>
                <c:pt idx="233">
                  <c:v>0.96724500000000002</c:v>
                </c:pt>
                <c:pt idx="234">
                  <c:v>0.96726999999999996</c:v>
                </c:pt>
                <c:pt idx="235">
                  <c:v>0.96729399999999999</c:v>
                </c:pt>
                <c:pt idx="236">
                  <c:v>0.96731500000000004</c:v>
                </c:pt>
                <c:pt idx="237">
                  <c:v>0.96733499999999994</c:v>
                </c:pt>
                <c:pt idx="238">
                  <c:v>0.96735300000000002</c:v>
                </c:pt>
                <c:pt idx="239">
                  <c:v>0.96736900000000003</c:v>
                </c:pt>
                <c:pt idx="240">
                  <c:v>0.96738400000000002</c:v>
                </c:pt>
                <c:pt idx="241">
                  <c:v>0.96739600000000003</c:v>
                </c:pt>
                <c:pt idx="242">
                  <c:v>0.96740700000000002</c:v>
                </c:pt>
                <c:pt idx="243">
                  <c:v>0.96741600000000005</c:v>
                </c:pt>
                <c:pt idx="244">
                  <c:v>0.96742300000000003</c:v>
                </c:pt>
                <c:pt idx="245">
                  <c:v>0.96742799999999995</c:v>
                </c:pt>
                <c:pt idx="246">
                  <c:v>0.96743199999999996</c:v>
                </c:pt>
                <c:pt idx="247">
                  <c:v>0.96743299999999999</c:v>
                </c:pt>
                <c:pt idx="248">
                  <c:v>0.96743299999999999</c:v>
                </c:pt>
                <c:pt idx="249">
                  <c:v>0.96743100000000004</c:v>
                </c:pt>
                <c:pt idx="250">
                  <c:v>0.96742700000000004</c:v>
                </c:pt>
                <c:pt idx="251">
                  <c:v>0.967422</c:v>
                </c:pt>
                <c:pt idx="252">
                  <c:v>0.967414</c:v>
                </c:pt>
                <c:pt idx="253">
                  <c:v>0.96740499999999996</c:v>
                </c:pt>
                <c:pt idx="254">
                  <c:v>0.96739399999999998</c:v>
                </c:pt>
                <c:pt idx="255">
                  <c:v>0.96738100000000005</c:v>
                </c:pt>
                <c:pt idx="256">
                  <c:v>0.96736599999999995</c:v>
                </c:pt>
                <c:pt idx="257">
                  <c:v>0.96734900000000001</c:v>
                </c:pt>
                <c:pt idx="258">
                  <c:v>0.96733100000000005</c:v>
                </c:pt>
                <c:pt idx="259">
                  <c:v>0.96731100000000003</c:v>
                </c:pt>
                <c:pt idx="260">
                  <c:v>0.96728899999999995</c:v>
                </c:pt>
                <c:pt idx="261">
                  <c:v>0.96726500000000004</c:v>
                </c:pt>
                <c:pt idx="262">
                  <c:v>0.96723899999999996</c:v>
                </c:pt>
                <c:pt idx="263">
                  <c:v>0.96721199999999996</c:v>
                </c:pt>
                <c:pt idx="264">
                  <c:v>0.96718300000000001</c:v>
                </c:pt>
                <c:pt idx="265">
                  <c:v>0.96715200000000001</c:v>
                </c:pt>
                <c:pt idx="266">
                  <c:v>0.96711999999999998</c:v>
                </c:pt>
                <c:pt idx="267">
                  <c:v>0.96708499999999997</c:v>
                </c:pt>
                <c:pt idx="268">
                  <c:v>0.96704900000000005</c:v>
                </c:pt>
                <c:pt idx="269">
                  <c:v>0.96701199999999998</c:v>
                </c:pt>
                <c:pt idx="270">
                  <c:v>0.96697200000000005</c:v>
                </c:pt>
                <c:pt idx="271">
                  <c:v>0.96693099999999998</c:v>
                </c:pt>
                <c:pt idx="272">
                  <c:v>0.966889</c:v>
                </c:pt>
                <c:pt idx="273">
                  <c:v>0.96684400000000004</c:v>
                </c:pt>
                <c:pt idx="274">
                  <c:v>0.96679800000000005</c:v>
                </c:pt>
                <c:pt idx="275">
                  <c:v>0.96675</c:v>
                </c:pt>
                <c:pt idx="276">
                  <c:v>0.96670100000000003</c:v>
                </c:pt>
                <c:pt idx="277">
                  <c:v>0.96665000000000001</c:v>
                </c:pt>
                <c:pt idx="278">
                  <c:v>0.96659799999999996</c:v>
                </c:pt>
                <c:pt idx="279">
                  <c:v>0.96654399999999996</c:v>
                </c:pt>
                <c:pt idx="280">
                  <c:v>0.96648800000000001</c:v>
                </c:pt>
                <c:pt idx="281">
                  <c:v>0.96643100000000004</c:v>
                </c:pt>
                <c:pt idx="282">
                  <c:v>0.96637200000000001</c:v>
                </c:pt>
                <c:pt idx="283">
                  <c:v>0.96631199999999995</c:v>
                </c:pt>
                <c:pt idx="284">
                  <c:v>0.96625099999999997</c:v>
                </c:pt>
                <c:pt idx="285">
                  <c:v>0.96618700000000002</c:v>
                </c:pt>
                <c:pt idx="286">
                  <c:v>0.96612299999999995</c:v>
                </c:pt>
                <c:pt idx="287">
                  <c:v>0.96605700000000005</c:v>
                </c:pt>
                <c:pt idx="288">
                  <c:v>0.96599000000000002</c:v>
                </c:pt>
                <c:pt idx="289">
                  <c:v>0.96592100000000003</c:v>
                </c:pt>
                <c:pt idx="290">
                  <c:v>0.96585100000000002</c:v>
                </c:pt>
                <c:pt idx="291">
                  <c:v>0.96577999999999997</c:v>
                </c:pt>
                <c:pt idx="292">
                  <c:v>0.96570699999999998</c:v>
                </c:pt>
                <c:pt idx="293">
                  <c:v>0.96563299999999996</c:v>
                </c:pt>
                <c:pt idx="294">
                  <c:v>0.96555800000000003</c:v>
                </c:pt>
                <c:pt idx="295">
                  <c:v>0.96548199999999995</c:v>
                </c:pt>
                <c:pt idx="296">
                  <c:v>0.96540400000000004</c:v>
                </c:pt>
                <c:pt idx="297">
                  <c:v>0.96532499999999999</c:v>
                </c:pt>
                <c:pt idx="298">
                  <c:v>0.96524500000000002</c:v>
                </c:pt>
                <c:pt idx="299">
                  <c:v>0.96516400000000002</c:v>
                </c:pt>
                <c:pt idx="300">
                  <c:v>0.965082</c:v>
                </c:pt>
                <c:pt idx="301">
                  <c:v>0.96499900000000005</c:v>
                </c:pt>
                <c:pt idx="302">
                  <c:v>0.96491499999999997</c:v>
                </c:pt>
                <c:pt idx="303">
                  <c:v>0.96482900000000005</c:v>
                </c:pt>
                <c:pt idx="304">
                  <c:v>0.96474300000000002</c:v>
                </c:pt>
                <c:pt idx="305">
                  <c:v>0.96465599999999996</c:v>
                </c:pt>
                <c:pt idx="306">
                  <c:v>0.96456699999999995</c:v>
                </c:pt>
                <c:pt idx="307">
                  <c:v>0.96447799999999995</c:v>
                </c:pt>
                <c:pt idx="308">
                  <c:v>0.96438800000000002</c:v>
                </c:pt>
                <c:pt idx="309">
                  <c:v>0.96429799999999999</c:v>
                </c:pt>
                <c:pt idx="310">
                  <c:v>0.96420600000000001</c:v>
                </c:pt>
                <c:pt idx="311">
                  <c:v>0.964113</c:v>
                </c:pt>
                <c:pt idx="312">
                  <c:v>0.96401999999999999</c:v>
                </c:pt>
                <c:pt idx="313">
                  <c:v>0.96392599999999995</c:v>
                </c:pt>
                <c:pt idx="314">
                  <c:v>0.96383200000000002</c:v>
                </c:pt>
                <c:pt idx="315">
                  <c:v>0.96373600000000004</c:v>
                </c:pt>
                <c:pt idx="316">
                  <c:v>0.96364099999999997</c:v>
                </c:pt>
                <c:pt idx="317">
                  <c:v>0.96354399999999996</c:v>
                </c:pt>
                <c:pt idx="318">
                  <c:v>0.96344700000000005</c:v>
                </c:pt>
                <c:pt idx="319">
                  <c:v>0.96334900000000001</c:v>
                </c:pt>
                <c:pt idx="320">
                  <c:v>0.96325099999999997</c:v>
                </c:pt>
                <c:pt idx="321">
                  <c:v>0.96315300000000004</c:v>
                </c:pt>
                <c:pt idx="322">
                  <c:v>0.96305300000000005</c:v>
                </c:pt>
                <c:pt idx="323">
                  <c:v>0.96295399999999998</c:v>
                </c:pt>
                <c:pt idx="324">
                  <c:v>0.96285399999999999</c:v>
                </c:pt>
                <c:pt idx="325">
                  <c:v>0.962754</c:v>
                </c:pt>
                <c:pt idx="326">
                  <c:v>0.96265400000000001</c:v>
                </c:pt>
                <c:pt idx="327">
                  <c:v>0.96255299999999999</c:v>
                </c:pt>
                <c:pt idx="328">
                  <c:v>0.96245199999999997</c:v>
                </c:pt>
                <c:pt idx="329">
                  <c:v>0.96235099999999996</c:v>
                </c:pt>
                <c:pt idx="330">
                  <c:v>0.96224900000000002</c:v>
                </c:pt>
                <c:pt idx="331">
                  <c:v>0.962148</c:v>
                </c:pt>
                <c:pt idx="332">
                  <c:v>0.96204599999999996</c:v>
                </c:pt>
                <c:pt idx="333">
                  <c:v>0.96194400000000002</c:v>
                </c:pt>
                <c:pt idx="334">
                  <c:v>0.961843</c:v>
                </c:pt>
                <c:pt idx="335">
                  <c:v>0.96174099999999996</c:v>
                </c:pt>
                <c:pt idx="336">
                  <c:v>0.96163900000000002</c:v>
                </c:pt>
                <c:pt idx="337">
                  <c:v>0.96153699999999998</c:v>
                </c:pt>
                <c:pt idx="338">
                  <c:v>0.96143599999999996</c:v>
                </c:pt>
                <c:pt idx="339">
                  <c:v>0.96133400000000002</c:v>
                </c:pt>
                <c:pt idx="340">
                  <c:v>0.961233</c:v>
                </c:pt>
                <c:pt idx="341">
                  <c:v>0.96113199999999999</c:v>
                </c:pt>
                <c:pt idx="342">
                  <c:v>0.96103099999999997</c:v>
                </c:pt>
                <c:pt idx="343">
                  <c:v>0.96093099999999998</c:v>
                </c:pt>
                <c:pt idx="344">
                  <c:v>0.96083099999999999</c:v>
                </c:pt>
                <c:pt idx="345">
                  <c:v>0.960731</c:v>
                </c:pt>
                <c:pt idx="346">
                  <c:v>0.96063100000000001</c:v>
                </c:pt>
                <c:pt idx="347">
                  <c:v>0.96053200000000005</c:v>
                </c:pt>
                <c:pt idx="348">
                  <c:v>0.96043299999999998</c:v>
                </c:pt>
                <c:pt idx="349">
                  <c:v>0.96033500000000005</c:v>
                </c:pt>
                <c:pt idx="350">
                  <c:v>0.96023700000000001</c:v>
                </c:pt>
                <c:pt idx="351">
                  <c:v>0.96013999999999999</c:v>
                </c:pt>
                <c:pt idx="352">
                  <c:v>0.96004299999999998</c:v>
                </c:pt>
                <c:pt idx="353">
                  <c:v>0.95994699999999999</c:v>
                </c:pt>
                <c:pt idx="354">
                  <c:v>0.95985200000000004</c:v>
                </c:pt>
                <c:pt idx="355">
                  <c:v>0.95975699999999997</c:v>
                </c:pt>
                <c:pt idx="356">
                  <c:v>0.95966300000000004</c:v>
                </c:pt>
                <c:pt idx="357">
                  <c:v>0.95957000000000003</c:v>
                </c:pt>
                <c:pt idx="358">
                  <c:v>0.95947700000000002</c:v>
                </c:pt>
                <c:pt idx="359">
                  <c:v>0.95938500000000004</c:v>
                </c:pt>
                <c:pt idx="360">
                  <c:v>0.95929399999999998</c:v>
                </c:pt>
                <c:pt idx="361">
                  <c:v>0.95920399999999995</c:v>
                </c:pt>
                <c:pt idx="362">
                  <c:v>0.95911500000000005</c:v>
                </c:pt>
                <c:pt idx="363">
                  <c:v>0.95902699999999996</c:v>
                </c:pt>
                <c:pt idx="364">
                  <c:v>0.95893899999999999</c:v>
                </c:pt>
                <c:pt idx="365">
                  <c:v>0.95885299999999996</c:v>
                </c:pt>
                <c:pt idx="366">
                  <c:v>0.95876799999999995</c:v>
                </c:pt>
                <c:pt idx="367">
                  <c:v>0.95868299999999995</c:v>
                </c:pt>
                <c:pt idx="368">
                  <c:v>0.95860000000000001</c:v>
                </c:pt>
                <c:pt idx="369">
                  <c:v>0.95851799999999998</c:v>
                </c:pt>
                <c:pt idx="370">
                  <c:v>0.95843699999999998</c:v>
                </c:pt>
                <c:pt idx="371">
                  <c:v>0.95835700000000001</c:v>
                </c:pt>
                <c:pt idx="372">
                  <c:v>0.95827799999999996</c:v>
                </c:pt>
                <c:pt idx="373">
                  <c:v>0.95820099999999997</c:v>
                </c:pt>
                <c:pt idx="374">
                  <c:v>0.95812399999999998</c:v>
                </c:pt>
                <c:pt idx="375">
                  <c:v>0.95804900000000004</c:v>
                </c:pt>
                <c:pt idx="376">
                  <c:v>0.95797500000000002</c:v>
                </c:pt>
                <c:pt idx="377">
                  <c:v>0.95790299999999995</c:v>
                </c:pt>
                <c:pt idx="378">
                  <c:v>0.95783200000000002</c:v>
                </c:pt>
                <c:pt idx="379">
                  <c:v>0.957762</c:v>
                </c:pt>
                <c:pt idx="380">
                  <c:v>0.95769300000000002</c:v>
                </c:pt>
                <c:pt idx="381">
                  <c:v>0.95760000000000001</c:v>
                </c:pt>
                <c:pt idx="382">
                  <c:v>0.95753500000000003</c:v>
                </c:pt>
                <c:pt idx="383">
                  <c:v>0.95747099999999996</c:v>
                </c:pt>
                <c:pt idx="384">
                  <c:v>0.95740800000000004</c:v>
                </c:pt>
                <c:pt idx="385">
                  <c:v>0.95734699999999995</c:v>
                </c:pt>
                <c:pt idx="386">
                  <c:v>0.957287</c:v>
                </c:pt>
                <c:pt idx="387">
                  <c:v>0.957229</c:v>
                </c:pt>
                <c:pt idx="388">
                  <c:v>0.95717200000000002</c:v>
                </c:pt>
                <c:pt idx="389">
                  <c:v>0.957117</c:v>
                </c:pt>
                <c:pt idx="390">
                  <c:v>0.95706400000000003</c:v>
                </c:pt>
                <c:pt idx="391">
                  <c:v>0.95701199999999997</c:v>
                </c:pt>
                <c:pt idx="392">
                  <c:v>0.95696099999999995</c:v>
                </c:pt>
                <c:pt idx="393">
                  <c:v>0.95691300000000001</c:v>
                </c:pt>
                <c:pt idx="394">
                  <c:v>0.95686599999999999</c:v>
                </c:pt>
                <c:pt idx="395">
                  <c:v>0.95682100000000003</c:v>
                </c:pt>
                <c:pt idx="396">
                  <c:v>0.95677699999999999</c:v>
                </c:pt>
                <c:pt idx="397">
                  <c:v>0.956735</c:v>
                </c:pt>
                <c:pt idx="398">
                  <c:v>0.95669499999999996</c:v>
                </c:pt>
                <c:pt idx="399">
                  <c:v>0.95665699999999998</c:v>
                </c:pt>
                <c:pt idx="400">
                  <c:v>0.95662000000000003</c:v>
                </c:pt>
                <c:pt idx="401">
                  <c:v>0.95658500000000002</c:v>
                </c:pt>
                <c:pt idx="402">
                  <c:v>0.95655199999999996</c:v>
                </c:pt>
                <c:pt idx="403">
                  <c:v>0.95652099999999995</c:v>
                </c:pt>
                <c:pt idx="404">
                  <c:v>0.95649099999999998</c:v>
                </c:pt>
                <c:pt idx="405">
                  <c:v>0.95646399999999998</c:v>
                </c:pt>
                <c:pt idx="406">
                  <c:v>0.95643800000000001</c:v>
                </c:pt>
                <c:pt idx="407">
                  <c:v>0.95641399999999999</c:v>
                </c:pt>
                <c:pt idx="408">
                  <c:v>0.95639099999999999</c:v>
                </c:pt>
                <c:pt idx="409">
                  <c:v>0.95637099999999997</c:v>
                </c:pt>
                <c:pt idx="410">
                  <c:v>0.95635300000000001</c:v>
                </c:pt>
                <c:pt idx="411">
                  <c:v>0.95633599999999996</c:v>
                </c:pt>
                <c:pt idx="412">
                  <c:v>0.95632099999999998</c:v>
                </c:pt>
                <c:pt idx="413">
                  <c:v>0.95630800000000005</c:v>
                </c:pt>
                <c:pt idx="414">
                  <c:v>0.95629699999999995</c:v>
                </c:pt>
                <c:pt idx="415">
                  <c:v>0.95628800000000003</c:v>
                </c:pt>
                <c:pt idx="416">
                  <c:v>0.95628000000000002</c:v>
                </c:pt>
                <c:pt idx="417">
                  <c:v>0.95627499999999999</c:v>
                </c:pt>
                <c:pt idx="418">
                  <c:v>0.95627099999999998</c:v>
                </c:pt>
                <c:pt idx="419">
                  <c:v>0.95626999999999995</c:v>
                </c:pt>
                <c:pt idx="420">
                  <c:v>0.95626999999999995</c:v>
                </c:pt>
                <c:pt idx="421">
                  <c:v>0.95627200000000001</c:v>
                </c:pt>
                <c:pt idx="422">
                  <c:v>0.95627600000000001</c:v>
                </c:pt>
                <c:pt idx="423">
                  <c:v>0.95628199999999997</c:v>
                </c:pt>
                <c:pt idx="424">
                  <c:v>0.95628899999999994</c:v>
                </c:pt>
                <c:pt idx="425">
                  <c:v>0.95629900000000001</c:v>
                </c:pt>
                <c:pt idx="426">
                  <c:v>0.95631100000000002</c:v>
                </c:pt>
                <c:pt idx="427">
                  <c:v>0.95632399999999995</c:v>
                </c:pt>
                <c:pt idx="428">
                  <c:v>0.95633900000000005</c:v>
                </c:pt>
                <c:pt idx="429">
                  <c:v>0.95635599999999998</c:v>
                </c:pt>
                <c:pt idx="430">
                  <c:v>0.95637499999999998</c:v>
                </c:pt>
                <c:pt idx="431">
                  <c:v>0.95639600000000002</c:v>
                </c:pt>
                <c:pt idx="432">
                  <c:v>0.95641799999999999</c:v>
                </c:pt>
                <c:pt idx="433">
                  <c:v>0.95644300000000004</c:v>
                </c:pt>
                <c:pt idx="434">
                  <c:v>0.95646900000000001</c:v>
                </c:pt>
                <c:pt idx="435">
                  <c:v>0.95649700000000004</c:v>
                </c:pt>
                <c:pt idx="436">
                  <c:v>0.95652700000000002</c:v>
                </c:pt>
                <c:pt idx="437">
                  <c:v>0.95655900000000005</c:v>
                </c:pt>
                <c:pt idx="438">
                  <c:v>0.956592</c:v>
                </c:pt>
                <c:pt idx="439">
                  <c:v>0.95662700000000001</c:v>
                </c:pt>
                <c:pt idx="440">
                  <c:v>0.95666399999999996</c:v>
                </c:pt>
                <c:pt idx="441">
                  <c:v>0.95670299999999997</c:v>
                </c:pt>
                <c:pt idx="442">
                  <c:v>0.95674400000000004</c:v>
                </c:pt>
                <c:pt idx="443">
                  <c:v>0.95678600000000003</c:v>
                </c:pt>
                <c:pt idx="444">
                  <c:v>0.95682999999999996</c:v>
                </c:pt>
                <c:pt idx="445">
                  <c:v>0.95687500000000003</c:v>
                </c:pt>
                <c:pt idx="446">
                  <c:v>0.95692200000000005</c:v>
                </c:pt>
                <c:pt idx="447">
                  <c:v>0.95697100000000002</c:v>
                </c:pt>
                <c:pt idx="448">
                  <c:v>0.95702200000000004</c:v>
                </c:pt>
                <c:pt idx="449">
                  <c:v>0.95707399999999998</c:v>
                </c:pt>
                <c:pt idx="450">
                  <c:v>0.95712799999999998</c:v>
                </c:pt>
                <c:pt idx="451">
                  <c:v>0.95718300000000001</c:v>
                </c:pt>
                <c:pt idx="452">
                  <c:v>0.95723999999999998</c:v>
                </c:pt>
                <c:pt idx="453">
                  <c:v>0.95729799999999998</c:v>
                </c:pt>
                <c:pt idx="454">
                  <c:v>0.95735800000000004</c:v>
                </c:pt>
                <c:pt idx="455">
                  <c:v>0.95742000000000005</c:v>
                </c:pt>
                <c:pt idx="456">
                  <c:v>0.95748299999999997</c:v>
                </c:pt>
                <c:pt idx="457">
                  <c:v>0.95754700000000004</c:v>
                </c:pt>
                <c:pt idx="458">
                  <c:v>0.95761300000000005</c:v>
                </c:pt>
                <c:pt idx="459">
                  <c:v>0.957681</c:v>
                </c:pt>
                <c:pt idx="460">
                  <c:v>0.95774899999999996</c:v>
                </c:pt>
                <c:pt idx="461">
                  <c:v>0.95781899999999998</c:v>
                </c:pt>
                <c:pt idx="462">
                  <c:v>0.95789100000000005</c:v>
                </c:pt>
                <c:pt idx="463">
                  <c:v>0.95796300000000001</c:v>
                </c:pt>
                <c:pt idx="464">
                  <c:v>0.95803799999999995</c:v>
                </c:pt>
                <c:pt idx="465">
                  <c:v>0.95811299999999999</c:v>
                </c:pt>
                <c:pt idx="466">
                  <c:v>0.95818899999999996</c:v>
                </c:pt>
                <c:pt idx="467">
                  <c:v>0.95826699999999998</c:v>
                </c:pt>
                <c:pt idx="468">
                  <c:v>0.95834600000000003</c:v>
                </c:pt>
                <c:pt idx="469">
                  <c:v>0.958426</c:v>
                </c:pt>
                <c:pt idx="470">
                  <c:v>0.95850800000000003</c:v>
                </c:pt>
                <c:pt idx="471">
                  <c:v>0.95859000000000005</c:v>
                </c:pt>
                <c:pt idx="472">
                  <c:v>0.958673</c:v>
                </c:pt>
                <c:pt idx="473">
                  <c:v>0.958758</c:v>
                </c:pt>
                <c:pt idx="474">
                  <c:v>0.95884400000000003</c:v>
                </c:pt>
                <c:pt idx="475">
                  <c:v>0.95892999999999995</c:v>
                </c:pt>
                <c:pt idx="476">
                  <c:v>0.95901800000000004</c:v>
                </c:pt>
                <c:pt idx="477">
                  <c:v>0.95910600000000001</c:v>
                </c:pt>
                <c:pt idx="478">
                  <c:v>0.95919600000000005</c:v>
                </c:pt>
                <c:pt idx="479">
                  <c:v>0.95928599999999997</c:v>
                </c:pt>
                <c:pt idx="480">
                  <c:v>0.95937700000000004</c:v>
                </c:pt>
                <c:pt idx="481">
                  <c:v>0.95946900000000002</c:v>
                </c:pt>
                <c:pt idx="482">
                  <c:v>0.95956200000000003</c:v>
                </c:pt>
                <c:pt idx="483">
                  <c:v>0.95965500000000004</c:v>
                </c:pt>
                <c:pt idx="484">
                  <c:v>0.95974899999999996</c:v>
                </c:pt>
                <c:pt idx="485">
                  <c:v>0.95984400000000003</c:v>
                </c:pt>
                <c:pt idx="486">
                  <c:v>0.95994000000000002</c:v>
                </c:pt>
                <c:pt idx="487">
                  <c:v>0.960036</c:v>
                </c:pt>
                <c:pt idx="488">
                  <c:v>0.96013300000000001</c:v>
                </c:pt>
                <c:pt idx="489">
                  <c:v>0.96023000000000003</c:v>
                </c:pt>
                <c:pt idx="490">
                  <c:v>0.96032799999999996</c:v>
                </c:pt>
                <c:pt idx="491">
                  <c:v>0.960426</c:v>
                </c:pt>
                <c:pt idx="492">
                  <c:v>0.96052499999999996</c:v>
                </c:pt>
                <c:pt idx="493">
                  <c:v>0.96062400000000003</c:v>
                </c:pt>
                <c:pt idx="494">
                  <c:v>0.96072400000000002</c:v>
                </c:pt>
                <c:pt idx="495">
                  <c:v>0.96082400000000001</c:v>
                </c:pt>
                <c:pt idx="496">
                  <c:v>0.960924</c:v>
                </c:pt>
                <c:pt idx="497">
                  <c:v>0.96102500000000002</c:v>
                </c:pt>
                <c:pt idx="498">
                  <c:v>0.96112600000000004</c:v>
                </c:pt>
                <c:pt idx="499">
                  <c:v>0.96122700000000005</c:v>
                </c:pt>
                <c:pt idx="500">
                  <c:v>0.96132799999999996</c:v>
                </c:pt>
                <c:pt idx="501">
                  <c:v>0.96143000000000001</c:v>
                </c:pt>
                <c:pt idx="502">
                  <c:v>0.96153200000000005</c:v>
                </c:pt>
                <c:pt idx="503">
                  <c:v>0.96163299999999996</c:v>
                </c:pt>
                <c:pt idx="504">
                  <c:v>0.96173500000000001</c:v>
                </c:pt>
                <c:pt idx="505">
                  <c:v>0.96183700000000005</c:v>
                </c:pt>
                <c:pt idx="506">
                  <c:v>0.96193899999999999</c:v>
                </c:pt>
                <c:pt idx="507">
                  <c:v>0.96204100000000004</c:v>
                </c:pt>
                <c:pt idx="508">
                  <c:v>0.96214200000000005</c:v>
                </c:pt>
                <c:pt idx="509">
                  <c:v>0.96224399999999999</c:v>
                </c:pt>
                <c:pt idx="510">
                  <c:v>0.96234500000000001</c:v>
                </c:pt>
                <c:pt idx="511">
                  <c:v>0.96244700000000005</c:v>
                </c:pt>
                <c:pt idx="512">
                  <c:v>0.96254799999999996</c:v>
                </c:pt>
                <c:pt idx="513">
                  <c:v>0.96264799999999995</c:v>
                </c:pt>
                <c:pt idx="514">
                  <c:v>0.96274899999999997</c:v>
                </c:pt>
                <c:pt idx="515">
                  <c:v>0.96284899999999995</c:v>
                </c:pt>
                <c:pt idx="516">
                  <c:v>0.96294900000000005</c:v>
                </c:pt>
                <c:pt idx="517">
                  <c:v>0.96304900000000004</c:v>
                </c:pt>
                <c:pt idx="518">
                  <c:v>0.963148</c:v>
                </c:pt>
                <c:pt idx="519">
                  <c:v>0.96324600000000005</c:v>
                </c:pt>
                <c:pt idx="520">
                  <c:v>0.96334500000000001</c:v>
                </c:pt>
                <c:pt idx="521">
                  <c:v>0.96344200000000002</c:v>
                </c:pt>
                <c:pt idx="522">
                  <c:v>0.96353999999999995</c:v>
                </c:pt>
                <c:pt idx="523">
                  <c:v>0.96363600000000005</c:v>
                </c:pt>
                <c:pt idx="524">
                  <c:v>0.96373200000000003</c:v>
                </c:pt>
                <c:pt idx="525">
                  <c:v>0.96382800000000002</c:v>
                </c:pt>
                <c:pt idx="526">
                  <c:v>0.96392199999999995</c:v>
                </c:pt>
                <c:pt idx="527">
                  <c:v>0.96401599999999998</c:v>
                </c:pt>
                <c:pt idx="528">
                  <c:v>0.96411000000000002</c:v>
                </c:pt>
                <c:pt idx="529">
                  <c:v>0.964202</c:v>
                </c:pt>
                <c:pt idx="530">
                  <c:v>0.96429399999999998</c:v>
                </c:pt>
                <c:pt idx="531">
                  <c:v>0.96438500000000005</c:v>
                </c:pt>
                <c:pt idx="532">
                  <c:v>0.96447499999999997</c:v>
                </c:pt>
                <c:pt idx="533">
                  <c:v>0.96456399999999998</c:v>
                </c:pt>
                <c:pt idx="534">
                  <c:v>0.96465299999999998</c:v>
                </c:pt>
                <c:pt idx="535">
                  <c:v>0.96474000000000004</c:v>
                </c:pt>
                <c:pt idx="536">
                  <c:v>0.96482599999999996</c:v>
                </c:pt>
                <c:pt idx="537">
                  <c:v>0.96491199999999999</c:v>
                </c:pt>
                <c:pt idx="538">
                  <c:v>0.96499599999999996</c:v>
                </c:pt>
                <c:pt idx="539">
                  <c:v>0.96508000000000005</c:v>
                </c:pt>
                <c:pt idx="540">
                  <c:v>0.96516199999999996</c:v>
                </c:pt>
                <c:pt idx="541">
                  <c:v>0.96524299999999996</c:v>
                </c:pt>
                <c:pt idx="542">
                  <c:v>0.96532300000000004</c:v>
                </c:pt>
                <c:pt idx="543">
                  <c:v>0.96540199999999998</c:v>
                </c:pt>
                <c:pt idx="544">
                  <c:v>0.96548</c:v>
                </c:pt>
                <c:pt idx="545">
                  <c:v>0.965557</c:v>
                </c:pt>
                <c:pt idx="546">
                  <c:v>0.96563200000000005</c:v>
                </c:pt>
                <c:pt idx="547">
                  <c:v>0.96570599999999995</c:v>
                </c:pt>
                <c:pt idx="548">
                  <c:v>0.96577900000000005</c:v>
                </c:pt>
                <c:pt idx="549">
                  <c:v>0.96585100000000002</c:v>
                </c:pt>
                <c:pt idx="550">
                  <c:v>0.96592100000000003</c:v>
                </c:pt>
                <c:pt idx="551">
                  <c:v>0.96599000000000002</c:v>
                </c:pt>
                <c:pt idx="552">
                  <c:v>0.96605799999999997</c:v>
                </c:pt>
                <c:pt idx="553">
                  <c:v>0.96612399999999998</c:v>
                </c:pt>
                <c:pt idx="554">
                  <c:v>0.96618899999999996</c:v>
                </c:pt>
                <c:pt idx="555">
                  <c:v>0.966252</c:v>
                </c:pt>
                <c:pt idx="556">
                  <c:v>0.96631400000000001</c:v>
                </c:pt>
                <c:pt idx="557">
                  <c:v>0.96637399999999996</c:v>
                </c:pt>
                <c:pt idx="558">
                  <c:v>0.96643299999999999</c:v>
                </c:pt>
                <c:pt idx="559">
                  <c:v>0.96649099999999999</c:v>
                </c:pt>
                <c:pt idx="560">
                  <c:v>0.96654700000000005</c:v>
                </c:pt>
                <c:pt idx="561">
                  <c:v>0.96660100000000004</c:v>
                </c:pt>
                <c:pt idx="562">
                  <c:v>0.96665400000000001</c:v>
                </c:pt>
                <c:pt idx="563">
                  <c:v>0.96670500000000004</c:v>
                </c:pt>
                <c:pt idx="564">
                  <c:v>0.96675500000000003</c:v>
                </c:pt>
                <c:pt idx="565">
                  <c:v>0.96680299999999997</c:v>
                </c:pt>
                <c:pt idx="566">
                  <c:v>0.96684899999999996</c:v>
                </c:pt>
                <c:pt idx="567">
                  <c:v>0.96689400000000003</c:v>
                </c:pt>
                <c:pt idx="568">
                  <c:v>0.96693700000000005</c:v>
                </c:pt>
                <c:pt idx="569">
                  <c:v>0.96697900000000003</c:v>
                </c:pt>
                <c:pt idx="570">
                  <c:v>0.96701899999999996</c:v>
                </c:pt>
                <c:pt idx="571">
                  <c:v>0.96705700000000006</c:v>
                </c:pt>
                <c:pt idx="572">
                  <c:v>0.96709299999999998</c:v>
                </c:pt>
                <c:pt idx="573">
                  <c:v>0.96712799999999999</c:v>
                </c:pt>
                <c:pt idx="574">
                  <c:v>0.96716100000000005</c:v>
                </c:pt>
                <c:pt idx="575">
                  <c:v>0.96719200000000005</c:v>
                </c:pt>
                <c:pt idx="576">
                  <c:v>0.96722200000000003</c:v>
                </c:pt>
                <c:pt idx="577">
                  <c:v>0.96724900000000003</c:v>
                </c:pt>
                <c:pt idx="578">
                  <c:v>0.967275</c:v>
                </c:pt>
                <c:pt idx="579">
                  <c:v>0.96730000000000005</c:v>
                </c:pt>
                <c:pt idx="580">
                  <c:v>0.96732200000000002</c:v>
                </c:pt>
                <c:pt idx="581">
                  <c:v>0.96734299999999995</c:v>
                </c:pt>
                <c:pt idx="582">
                  <c:v>0.96736200000000006</c:v>
                </c:pt>
                <c:pt idx="583">
                  <c:v>0.96737899999999999</c:v>
                </c:pt>
                <c:pt idx="584">
                  <c:v>0.96739399999999998</c:v>
                </c:pt>
                <c:pt idx="585">
                  <c:v>0.96740700000000002</c:v>
                </c:pt>
                <c:pt idx="586">
                  <c:v>0.96741900000000003</c:v>
                </c:pt>
                <c:pt idx="587">
                  <c:v>0.96742899999999998</c:v>
                </c:pt>
                <c:pt idx="588">
                  <c:v>0.96743699999999999</c:v>
                </c:pt>
                <c:pt idx="589">
                  <c:v>0.96744300000000005</c:v>
                </c:pt>
                <c:pt idx="590">
                  <c:v>0.96744699999999995</c:v>
                </c:pt>
                <c:pt idx="591">
                  <c:v>0.96745000000000003</c:v>
                </c:pt>
                <c:pt idx="592">
                  <c:v>0.96745099999999995</c:v>
                </c:pt>
                <c:pt idx="593">
                  <c:v>0.96745000000000003</c:v>
                </c:pt>
                <c:pt idx="594">
                  <c:v>0.96744699999999995</c:v>
                </c:pt>
                <c:pt idx="595">
                  <c:v>0.96744200000000002</c:v>
                </c:pt>
                <c:pt idx="596">
                  <c:v>0.96743500000000004</c:v>
                </c:pt>
                <c:pt idx="597">
                  <c:v>0.96742700000000004</c:v>
                </c:pt>
                <c:pt idx="598">
                  <c:v>0.96741699999999997</c:v>
                </c:pt>
                <c:pt idx="599">
                  <c:v>0.96740400000000004</c:v>
                </c:pt>
                <c:pt idx="600">
                  <c:v>0.967391</c:v>
                </c:pt>
                <c:pt idx="601">
                  <c:v>0.96737499999999998</c:v>
                </c:pt>
                <c:pt idx="602">
                  <c:v>0.96735700000000002</c:v>
                </c:pt>
                <c:pt idx="603">
                  <c:v>0.96733800000000003</c:v>
                </c:pt>
                <c:pt idx="604">
                  <c:v>0.96731699999999998</c:v>
                </c:pt>
                <c:pt idx="605">
                  <c:v>0.96729399999999999</c:v>
                </c:pt>
                <c:pt idx="606">
                  <c:v>0.96726900000000005</c:v>
                </c:pt>
                <c:pt idx="607">
                  <c:v>0.96724299999999996</c:v>
                </c:pt>
                <c:pt idx="608">
                  <c:v>0.96721500000000005</c:v>
                </c:pt>
                <c:pt idx="609">
                  <c:v>0.96718499999999996</c:v>
                </c:pt>
                <c:pt idx="610">
                  <c:v>0.96715300000000004</c:v>
                </c:pt>
                <c:pt idx="611">
                  <c:v>0.96711899999999995</c:v>
                </c:pt>
                <c:pt idx="612">
                  <c:v>0.96708400000000005</c:v>
                </c:pt>
                <c:pt idx="613">
                  <c:v>0.96704699999999999</c:v>
                </c:pt>
                <c:pt idx="614">
                  <c:v>0.96700900000000001</c:v>
                </c:pt>
                <c:pt idx="615">
                  <c:v>0.96696800000000005</c:v>
                </c:pt>
                <c:pt idx="616">
                  <c:v>0.96692599999999995</c:v>
                </c:pt>
                <c:pt idx="617">
                  <c:v>0.96688300000000005</c:v>
                </c:pt>
                <c:pt idx="618">
                  <c:v>0.96683799999999998</c:v>
                </c:pt>
                <c:pt idx="619">
                  <c:v>0.96679099999999996</c:v>
                </c:pt>
                <c:pt idx="620">
                  <c:v>0.96674199999999999</c:v>
                </c:pt>
                <c:pt idx="621">
                  <c:v>0.966692</c:v>
                </c:pt>
                <c:pt idx="622">
                  <c:v>0.96664000000000005</c:v>
                </c:pt>
                <c:pt idx="623">
                  <c:v>0.96658699999999997</c:v>
                </c:pt>
                <c:pt idx="624">
                  <c:v>0.96653199999999995</c:v>
                </c:pt>
                <c:pt idx="625">
                  <c:v>0.96647499999999997</c:v>
                </c:pt>
                <c:pt idx="626">
                  <c:v>0.96641699999999997</c:v>
                </c:pt>
                <c:pt idx="627">
                  <c:v>0.96635800000000005</c:v>
                </c:pt>
                <c:pt idx="628">
                  <c:v>0.96629699999999996</c:v>
                </c:pt>
                <c:pt idx="629">
                  <c:v>0.96623400000000004</c:v>
                </c:pt>
                <c:pt idx="630">
                  <c:v>0.96616999999999997</c:v>
                </c:pt>
                <c:pt idx="631">
                  <c:v>0.96610499999999999</c:v>
                </c:pt>
                <c:pt idx="632">
                  <c:v>0.96603799999999995</c:v>
                </c:pt>
                <c:pt idx="633">
                  <c:v>0.96597</c:v>
                </c:pt>
                <c:pt idx="634">
                  <c:v>0.96589999999999998</c:v>
                </c:pt>
                <c:pt idx="635">
                  <c:v>0.96582900000000005</c:v>
                </c:pt>
                <c:pt idx="636">
                  <c:v>0.96575699999999998</c:v>
                </c:pt>
                <c:pt idx="637">
                  <c:v>0.96568399999999999</c:v>
                </c:pt>
                <c:pt idx="638">
                  <c:v>0.96560900000000005</c:v>
                </c:pt>
                <c:pt idx="639">
                  <c:v>0.96553299999999997</c:v>
                </c:pt>
                <c:pt idx="640">
                  <c:v>0.96545599999999998</c:v>
                </c:pt>
                <c:pt idx="641">
                  <c:v>0.96537700000000004</c:v>
                </c:pt>
                <c:pt idx="642">
                  <c:v>0.96529699999999996</c:v>
                </c:pt>
                <c:pt idx="643">
                  <c:v>0.96521699999999999</c:v>
                </c:pt>
                <c:pt idx="644">
                  <c:v>0.96513499999999997</c:v>
                </c:pt>
                <c:pt idx="645">
                  <c:v>0.96505200000000002</c:v>
                </c:pt>
                <c:pt idx="646">
                  <c:v>0.96496700000000002</c:v>
                </c:pt>
                <c:pt idx="647">
                  <c:v>0.96488200000000002</c:v>
                </c:pt>
                <c:pt idx="648">
                  <c:v>0.96479599999999999</c:v>
                </c:pt>
                <c:pt idx="649">
                  <c:v>0.96470900000000004</c:v>
                </c:pt>
                <c:pt idx="650">
                  <c:v>0.96462099999999995</c:v>
                </c:pt>
                <c:pt idx="651">
                  <c:v>0.96453100000000003</c:v>
                </c:pt>
                <c:pt idx="652">
                  <c:v>0.96444099999999999</c:v>
                </c:pt>
                <c:pt idx="653">
                  <c:v>0.96435099999999996</c:v>
                </c:pt>
                <c:pt idx="654">
                  <c:v>0.96425899999999998</c:v>
                </c:pt>
                <c:pt idx="655">
                  <c:v>0.96416599999999997</c:v>
                </c:pt>
                <c:pt idx="656">
                  <c:v>0.96407299999999996</c:v>
                </c:pt>
                <c:pt idx="657">
                  <c:v>0.96397900000000003</c:v>
                </c:pt>
                <c:pt idx="658">
                  <c:v>0.96388399999999996</c:v>
                </c:pt>
                <c:pt idx="659">
                  <c:v>0.96378799999999998</c:v>
                </c:pt>
                <c:pt idx="660">
                  <c:v>0.96369199999999999</c:v>
                </c:pt>
                <c:pt idx="661">
                  <c:v>0.96359499999999998</c:v>
                </c:pt>
                <c:pt idx="662">
                  <c:v>0.96349799999999997</c:v>
                </c:pt>
                <c:pt idx="663">
                  <c:v>0.96340000000000003</c:v>
                </c:pt>
                <c:pt idx="664">
                  <c:v>0.96330199999999999</c:v>
                </c:pt>
                <c:pt idx="665">
                  <c:v>0.96320300000000003</c:v>
                </c:pt>
                <c:pt idx="666">
                  <c:v>0.96310300000000004</c:v>
                </c:pt>
                <c:pt idx="667">
                  <c:v>0.96300300000000005</c:v>
                </c:pt>
                <c:pt idx="668">
                  <c:v>0.96290299999999995</c:v>
                </c:pt>
                <c:pt idx="669">
                  <c:v>0.96280200000000005</c:v>
                </c:pt>
                <c:pt idx="670">
                  <c:v>0.96270100000000003</c:v>
                </c:pt>
                <c:pt idx="671">
                  <c:v>0.96260000000000001</c:v>
                </c:pt>
                <c:pt idx="672">
                  <c:v>0.96249799999999996</c:v>
                </c:pt>
                <c:pt idx="673">
                  <c:v>0.96239600000000003</c:v>
                </c:pt>
                <c:pt idx="674">
                  <c:v>0.96229399999999998</c:v>
                </c:pt>
                <c:pt idx="675">
                  <c:v>0.96219200000000005</c:v>
                </c:pt>
                <c:pt idx="676">
                  <c:v>0.96209</c:v>
                </c:pt>
                <c:pt idx="677">
                  <c:v>0.96198799999999995</c:v>
                </c:pt>
                <c:pt idx="678">
                  <c:v>0.96188499999999999</c:v>
                </c:pt>
                <c:pt idx="679">
                  <c:v>0.96178300000000005</c:v>
                </c:pt>
                <c:pt idx="680">
                  <c:v>0.96167999999999998</c:v>
                </c:pt>
                <c:pt idx="681">
                  <c:v>0.96157800000000004</c:v>
                </c:pt>
                <c:pt idx="682">
                  <c:v>0.96147499999999997</c:v>
                </c:pt>
                <c:pt idx="683">
                  <c:v>0.96137300000000003</c:v>
                </c:pt>
                <c:pt idx="684">
                  <c:v>0.96127099999999999</c:v>
                </c:pt>
                <c:pt idx="685">
                  <c:v>0.96116900000000005</c:v>
                </c:pt>
                <c:pt idx="686">
                  <c:v>0.961067</c:v>
                </c:pt>
                <c:pt idx="687">
                  <c:v>0.96096599999999999</c:v>
                </c:pt>
                <c:pt idx="688">
                  <c:v>0.96086499999999997</c:v>
                </c:pt>
                <c:pt idx="689">
                  <c:v>0.96076399999999995</c:v>
                </c:pt>
                <c:pt idx="690">
                  <c:v>0.96066300000000004</c:v>
                </c:pt>
                <c:pt idx="691">
                  <c:v>0.96056299999999994</c:v>
                </c:pt>
                <c:pt idx="692">
                  <c:v>0.96046399999999998</c:v>
                </c:pt>
                <c:pt idx="693">
                  <c:v>0.960364</c:v>
                </c:pt>
                <c:pt idx="694">
                  <c:v>0.96026599999999995</c:v>
                </c:pt>
                <c:pt idx="695">
                  <c:v>0.96016699999999999</c:v>
                </c:pt>
                <c:pt idx="696">
                  <c:v>0.96006999999999998</c:v>
                </c:pt>
                <c:pt idx="697">
                  <c:v>0.95997200000000005</c:v>
                </c:pt>
                <c:pt idx="698">
                  <c:v>0.95987599999999995</c:v>
                </c:pt>
                <c:pt idx="699">
                  <c:v>0.95977999999999997</c:v>
                </c:pt>
                <c:pt idx="700">
                  <c:v>0.95968500000000001</c:v>
                </c:pt>
                <c:pt idx="701">
                  <c:v>0.95959099999999997</c:v>
                </c:pt>
                <c:pt idx="702">
                  <c:v>0.95949700000000004</c:v>
                </c:pt>
                <c:pt idx="703">
                  <c:v>0.95940400000000003</c:v>
                </c:pt>
                <c:pt idx="704">
                  <c:v>0.95931200000000005</c:v>
                </c:pt>
                <c:pt idx="705">
                  <c:v>0.95922099999999999</c:v>
                </c:pt>
                <c:pt idx="706">
                  <c:v>0.95913000000000004</c:v>
                </c:pt>
                <c:pt idx="707">
                  <c:v>0.95904100000000003</c:v>
                </c:pt>
                <c:pt idx="708">
                  <c:v>0.95895200000000003</c:v>
                </c:pt>
                <c:pt idx="709">
                  <c:v>0.95886499999999997</c:v>
                </c:pt>
                <c:pt idx="710">
                  <c:v>0.95877800000000002</c:v>
                </c:pt>
                <c:pt idx="711">
                  <c:v>0.95869199999999999</c:v>
                </c:pt>
                <c:pt idx="712">
                  <c:v>0.95860800000000002</c:v>
                </c:pt>
                <c:pt idx="713">
                  <c:v>0.95852499999999996</c:v>
                </c:pt>
                <c:pt idx="714">
                  <c:v>0.95844200000000002</c:v>
                </c:pt>
                <c:pt idx="715">
                  <c:v>0.95836100000000002</c:v>
                </c:pt>
                <c:pt idx="716">
                  <c:v>0.95828100000000005</c:v>
                </c:pt>
                <c:pt idx="717">
                  <c:v>0.958202</c:v>
                </c:pt>
                <c:pt idx="718">
                  <c:v>0.958125</c:v>
                </c:pt>
                <c:pt idx="719">
                  <c:v>0.95804800000000001</c:v>
                </c:pt>
                <c:pt idx="720">
                  <c:v>0.95797299999999996</c:v>
                </c:pt>
                <c:pt idx="721">
                  <c:v>0.95789999999999997</c:v>
                </c:pt>
                <c:pt idx="722">
                  <c:v>0.95782699999999998</c:v>
                </c:pt>
                <c:pt idx="723">
                  <c:v>0.95775600000000005</c:v>
                </c:pt>
                <c:pt idx="724">
                  <c:v>0.95768600000000004</c:v>
                </c:pt>
                <c:pt idx="725">
                  <c:v>0.95761799999999997</c:v>
                </c:pt>
                <c:pt idx="726">
                  <c:v>0.95755100000000004</c:v>
                </c:pt>
                <c:pt idx="727">
                  <c:v>0.95748599999999995</c:v>
                </c:pt>
                <c:pt idx="728">
                  <c:v>0.957422</c:v>
                </c:pt>
                <c:pt idx="729">
                  <c:v>0.95735899999999996</c:v>
                </c:pt>
                <c:pt idx="730">
                  <c:v>0.95729799999999998</c:v>
                </c:pt>
                <c:pt idx="731">
                  <c:v>0.95723899999999995</c:v>
                </c:pt>
                <c:pt idx="732">
                  <c:v>0.95718099999999995</c:v>
                </c:pt>
                <c:pt idx="733">
                  <c:v>0.957125</c:v>
                </c:pt>
                <c:pt idx="734">
                  <c:v>0.95706999999999998</c:v>
                </c:pt>
                <c:pt idx="735">
                  <c:v>0.95701700000000001</c:v>
                </c:pt>
                <c:pt idx="736">
                  <c:v>0.95696499999999995</c:v>
                </c:pt>
                <c:pt idx="737">
                  <c:v>0.95691599999999999</c:v>
                </c:pt>
                <c:pt idx="738">
                  <c:v>0.95686700000000002</c:v>
                </c:pt>
                <c:pt idx="739">
                  <c:v>0.95682100000000003</c:v>
                </c:pt>
                <c:pt idx="740">
                  <c:v>0.95677599999999996</c:v>
                </c:pt>
                <c:pt idx="741">
                  <c:v>0.95673299999999994</c:v>
                </c:pt>
                <c:pt idx="742">
                  <c:v>0.95669199999999999</c:v>
                </c:pt>
                <c:pt idx="743">
                  <c:v>0.95665199999999995</c:v>
                </c:pt>
                <c:pt idx="744">
                  <c:v>0.95661399999999996</c:v>
                </c:pt>
                <c:pt idx="745">
                  <c:v>0.95657800000000004</c:v>
                </c:pt>
                <c:pt idx="746">
                  <c:v>0.95654399999999995</c:v>
                </c:pt>
                <c:pt idx="747">
                  <c:v>0.956511</c:v>
                </c:pt>
                <c:pt idx="748">
                  <c:v>0.95648100000000003</c:v>
                </c:pt>
                <c:pt idx="749">
                  <c:v>0.95645199999999997</c:v>
                </c:pt>
                <c:pt idx="750">
                  <c:v>0.95642499999999997</c:v>
                </c:pt>
                <c:pt idx="751">
                  <c:v>0.95640000000000003</c:v>
                </c:pt>
                <c:pt idx="752">
                  <c:v>0.956376</c:v>
                </c:pt>
                <c:pt idx="753">
                  <c:v>0.95635499999999996</c:v>
                </c:pt>
                <c:pt idx="754">
                  <c:v>0.95633500000000005</c:v>
                </c:pt>
                <c:pt idx="755">
                  <c:v>0.95631699999999997</c:v>
                </c:pt>
                <c:pt idx="756">
                  <c:v>0.95630099999999996</c:v>
                </c:pt>
                <c:pt idx="757">
                  <c:v>0.956287</c:v>
                </c:pt>
                <c:pt idx="758">
                  <c:v>0.95627499999999999</c:v>
                </c:pt>
                <c:pt idx="759">
                  <c:v>0.95626500000000003</c:v>
                </c:pt>
                <c:pt idx="760">
                  <c:v>0.95625599999999999</c:v>
                </c:pt>
                <c:pt idx="761">
                  <c:v>0.95625000000000004</c:v>
                </c:pt>
                <c:pt idx="762">
                  <c:v>0.95624500000000001</c:v>
                </c:pt>
                <c:pt idx="763">
                  <c:v>0.95624299999999995</c:v>
                </c:pt>
                <c:pt idx="764">
                  <c:v>0.95624200000000004</c:v>
                </c:pt>
                <c:pt idx="765">
                  <c:v>0.95624299999999995</c:v>
                </c:pt>
                <c:pt idx="766">
                  <c:v>0.95624600000000004</c:v>
                </c:pt>
                <c:pt idx="767">
                  <c:v>0.95625099999999996</c:v>
                </c:pt>
                <c:pt idx="768">
                  <c:v>0.95625800000000005</c:v>
                </c:pt>
                <c:pt idx="769">
                  <c:v>0.95626599999999995</c:v>
                </c:pt>
                <c:pt idx="770">
                  <c:v>0.95627700000000004</c:v>
                </c:pt>
                <c:pt idx="771">
                  <c:v>0.95628999999999997</c:v>
                </c:pt>
                <c:pt idx="772">
                  <c:v>0.95630400000000004</c:v>
                </c:pt>
                <c:pt idx="773">
                  <c:v>0.95631999999999995</c:v>
                </c:pt>
                <c:pt idx="774">
                  <c:v>0.95633800000000002</c:v>
                </c:pt>
                <c:pt idx="775">
                  <c:v>0.95635800000000004</c:v>
                </c:pt>
                <c:pt idx="776">
                  <c:v>0.95638000000000001</c:v>
                </c:pt>
                <c:pt idx="777">
                  <c:v>0.95640400000000003</c:v>
                </c:pt>
                <c:pt idx="778">
                  <c:v>0.95642899999999997</c:v>
                </c:pt>
                <c:pt idx="779">
                  <c:v>0.956457</c:v>
                </c:pt>
                <c:pt idx="780">
                  <c:v>0.95648599999999995</c:v>
                </c:pt>
                <c:pt idx="781">
                  <c:v>0.95651699999999995</c:v>
                </c:pt>
                <c:pt idx="782">
                  <c:v>0.95655000000000001</c:v>
                </c:pt>
                <c:pt idx="783">
                  <c:v>0.95658399999999999</c:v>
                </c:pt>
                <c:pt idx="784">
                  <c:v>0.95662100000000005</c:v>
                </c:pt>
                <c:pt idx="785">
                  <c:v>0.95665900000000004</c:v>
                </c:pt>
                <c:pt idx="786">
                  <c:v>0.95669899999999997</c:v>
                </c:pt>
                <c:pt idx="787">
                  <c:v>0.95674000000000003</c:v>
                </c:pt>
                <c:pt idx="788">
                  <c:v>0.95678399999999997</c:v>
                </c:pt>
                <c:pt idx="789">
                  <c:v>0.95682900000000004</c:v>
                </c:pt>
                <c:pt idx="790">
                  <c:v>0.95687599999999995</c:v>
                </c:pt>
                <c:pt idx="791">
                  <c:v>0.956924</c:v>
                </c:pt>
                <c:pt idx="792">
                  <c:v>0.95697399999999999</c:v>
                </c:pt>
                <c:pt idx="793">
                  <c:v>0.95702600000000004</c:v>
                </c:pt>
                <c:pt idx="794">
                  <c:v>0.95707900000000001</c:v>
                </c:pt>
                <c:pt idx="795">
                  <c:v>0.95713400000000004</c:v>
                </c:pt>
                <c:pt idx="796">
                  <c:v>0.95719100000000001</c:v>
                </c:pt>
                <c:pt idx="797">
                  <c:v>0.95724900000000002</c:v>
                </c:pt>
                <c:pt idx="798">
                  <c:v>0.95730899999999997</c:v>
                </c:pt>
                <c:pt idx="799">
                  <c:v>0.95737000000000005</c:v>
                </c:pt>
                <c:pt idx="800">
                  <c:v>0.95743299999999998</c:v>
                </c:pt>
                <c:pt idx="801">
                  <c:v>0.95749700000000004</c:v>
                </c:pt>
                <c:pt idx="802">
                  <c:v>0.95756300000000005</c:v>
                </c:pt>
                <c:pt idx="803">
                  <c:v>0.95762999999999998</c:v>
                </c:pt>
                <c:pt idx="804">
                  <c:v>0.95769899999999997</c:v>
                </c:pt>
                <c:pt idx="805">
                  <c:v>0.95776899999999998</c:v>
                </c:pt>
                <c:pt idx="806">
                  <c:v>0.95784000000000002</c:v>
                </c:pt>
                <c:pt idx="807">
                  <c:v>0.95791300000000001</c:v>
                </c:pt>
                <c:pt idx="808">
                  <c:v>0.95798700000000003</c:v>
                </c:pt>
                <c:pt idx="809">
                  <c:v>0.95806199999999997</c:v>
                </c:pt>
                <c:pt idx="810">
                  <c:v>0.95813899999999996</c:v>
                </c:pt>
                <c:pt idx="811">
                  <c:v>0.95821699999999999</c:v>
                </c:pt>
                <c:pt idx="812">
                  <c:v>0.95829600000000004</c:v>
                </c:pt>
                <c:pt idx="813">
                  <c:v>0.95837600000000001</c:v>
                </c:pt>
                <c:pt idx="814">
                  <c:v>0.958457</c:v>
                </c:pt>
                <c:pt idx="815">
                  <c:v>0.95853999999999995</c:v>
                </c:pt>
                <c:pt idx="816">
                  <c:v>0.95862400000000003</c:v>
                </c:pt>
                <c:pt idx="817">
                  <c:v>0.958708</c:v>
                </c:pt>
                <c:pt idx="818">
                  <c:v>0.95879400000000004</c:v>
                </c:pt>
                <c:pt idx="819">
                  <c:v>0.95888099999999998</c:v>
                </c:pt>
                <c:pt idx="820">
                  <c:v>0.95896899999999996</c:v>
                </c:pt>
                <c:pt idx="821">
                  <c:v>0.95905799999999997</c:v>
                </c:pt>
                <c:pt idx="822">
                  <c:v>0.95914699999999997</c:v>
                </c:pt>
                <c:pt idx="823">
                  <c:v>0.95923800000000004</c:v>
                </c:pt>
                <c:pt idx="824">
                  <c:v>0.95932899999999999</c:v>
                </c:pt>
                <c:pt idx="825">
                  <c:v>0.959422</c:v>
                </c:pt>
                <c:pt idx="826">
                  <c:v>0.95951500000000001</c:v>
                </c:pt>
                <c:pt idx="827">
                  <c:v>0.95960900000000005</c:v>
                </c:pt>
                <c:pt idx="828">
                  <c:v>0.959704</c:v>
                </c:pt>
                <c:pt idx="829">
                  <c:v>0.95979899999999996</c:v>
                </c:pt>
                <c:pt idx="830">
                  <c:v>0.95989500000000005</c:v>
                </c:pt>
                <c:pt idx="831">
                  <c:v>0.95999199999999996</c:v>
                </c:pt>
                <c:pt idx="832">
                  <c:v>0.96008899999999997</c:v>
                </c:pt>
                <c:pt idx="833">
                  <c:v>0.96018700000000001</c:v>
                </c:pt>
                <c:pt idx="834">
                  <c:v>0.96028500000000006</c:v>
                </c:pt>
                <c:pt idx="835">
                  <c:v>0.96038400000000002</c:v>
                </c:pt>
                <c:pt idx="836">
                  <c:v>0.960484</c:v>
                </c:pt>
                <c:pt idx="837">
                  <c:v>0.96058399999999999</c:v>
                </c:pt>
                <c:pt idx="838">
                  <c:v>0.96068399999999998</c:v>
                </c:pt>
                <c:pt idx="839">
                  <c:v>0.960785</c:v>
                </c:pt>
                <c:pt idx="840">
                  <c:v>0.96088600000000002</c:v>
                </c:pt>
                <c:pt idx="841">
                  <c:v>0.96098700000000004</c:v>
                </c:pt>
                <c:pt idx="842">
                  <c:v>0.96108899999999997</c:v>
                </c:pt>
                <c:pt idx="843">
                  <c:v>0.96119100000000002</c:v>
                </c:pt>
                <c:pt idx="844">
                  <c:v>0.96129299999999995</c:v>
                </c:pt>
                <c:pt idx="845">
                  <c:v>0.961395</c:v>
                </c:pt>
                <c:pt idx="846">
                  <c:v>0.96149799999999996</c:v>
                </c:pt>
                <c:pt idx="847">
                  <c:v>0.96160000000000001</c:v>
                </c:pt>
                <c:pt idx="848">
                  <c:v>0.96170299999999997</c:v>
                </c:pt>
                <c:pt idx="849">
                  <c:v>0.96180600000000005</c:v>
                </c:pt>
                <c:pt idx="850">
                  <c:v>0.96190799999999999</c:v>
                </c:pt>
                <c:pt idx="851">
                  <c:v>0.96201099999999995</c:v>
                </c:pt>
                <c:pt idx="852">
                  <c:v>0.96211400000000002</c:v>
                </c:pt>
                <c:pt idx="853">
                  <c:v>0.96221599999999996</c:v>
                </c:pt>
                <c:pt idx="854">
                  <c:v>0.96231800000000001</c:v>
                </c:pt>
                <c:pt idx="855">
                  <c:v>0.96242099999999997</c:v>
                </c:pt>
                <c:pt idx="856">
                  <c:v>0.96252300000000002</c:v>
                </c:pt>
                <c:pt idx="857">
                  <c:v>0.96262400000000004</c:v>
                </c:pt>
                <c:pt idx="858">
                  <c:v>0.96272599999999997</c:v>
                </c:pt>
                <c:pt idx="859">
                  <c:v>0.96282699999999999</c:v>
                </c:pt>
                <c:pt idx="860">
                  <c:v>0.96292800000000001</c:v>
                </c:pt>
                <c:pt idx="861">
                  <c:v>0.96302900000000002</c:v>
                </c:pt>
                <c:pt idx="862">
                  <c:v>0.96312900000000001</c:v>
                </c:pt>
                <c:pt idx="863">
                  <c:v>0.96322799999999997</c:v>
                </c:pt>
                <c:pt idx="864">
                  <c:v>0.96332799999999996</c:v>
                </c:pt>
                <c:pt idx="865">
                  <c:v>0.963426</c:v>
                </c:pt>
                <c:pt idx="866">
                  <c:v>0.96352400000000005</c:v>
                </c:pt>
                <c:pt idx="867">
                  <c:v>0.96362199999999998</c:v>
                </c:pt>
                <c:pt idx="868">
                  <c:v>0.96371899999999999</c:v>
                </c:pt>
                <c:pt idx="869">
                  <c:v>0.96381600000000001</c:v>
                </c:pt>
                <c:pt idx="870">
                  <c:v>0.96391099999999996</c:v>
                </c:pt>
                <c:pt idx="871">
                  <c:v>0.96400600000000003</c:v>
                </c:pt>
                <c:pt idx="872">
                  <c:v>0.96410099999999999</c:v>
                </c:pt>
                <c:pt idx="873">
                  <c:v>0.964194</c:v>
                </c:pt>
                <c:pt idx="874">
                  <c:v>0.96428700000000001</c:v>
                </c:pt>
                <c:pt idx="875">
                  <c:v>0.96437899999999999</c:v>
                </c:pt>
                <c:pt idx="876">
                  <c:v>0.96447000000000005</c:v>
                </c:pt>
                <c:pt idx="877">
                  <c:v>0.96455999999999997</c:v>
                </c:pt>
                <c:pt idx="878">
                  <c:v>0.96465000000000001</c:v>
                </c:pt>
                <c:pt idx="879">
                  <c:v>0.96473799999999998</c:v>
                </c:pt>
                <c:pt idx="880">
                  <c:v>0.96482599999999996</c:v>
                </c:pt>
                <c:pt idx="881">
                  <c:v>0.96491199999999999</c:v>
                </c:pt>
                <c:pt idx="882">
                  <c:v>0.96499800000000002</c:v>
                </c:pt>
                <c:pt idx="883">
                  <c:v>0.965082</c:v>
                </c:pt>
                <c:pt idx="884">
                  <c:v>0.96516500000000005</c:v>
                </c:pt>
                <c:pt idx="885">
                  <c:v>0.96524799999999999</c:v>
                </c:pt>
                <c:pt idx="886">
                  <c:v>0.96532899999999999</c:v>
                </c:pt>
                <c:pt idx="887">
                  <c:v>0.96540899999999996</c:v>
                </c:pt>
                <c:pt idx="888">
                  <c:v>0.96548800000000001</c:v>
                </c:pt>
                <c:pt idx="889">
                  <c:v>0.96556500000000001</c:v>
                </c:pt>
                <c:pt idx="890">
                  <c:v>0.96564099999999997</c:v>
                </c:pt>
                <c:pt idx="891">
                  <c:v>0.96571700000000005</c:v>
                </c:pt>
                <c:pt idx="892">
                  <c:v>0.96579000000000004</c:v>
                </c:pt>
                <c:pt idx="893">
                  <c:v>0.96586300000000003</c:v>
                </c:pt>
                <c:pt idx="894">
                  <c:v>0.96593399999999996</c:v>
                </c:pt>
                <c:pt idx="895">
                  <c:v>0.96600399999999997</c:v>
                </c:pt>
                <c:pt idx="896">
                  <c:v>0.96607200000000004</c:v>
                </c:pt>
                <c:pt idx="897">
                  <c:v>0.96613899999999997</c:v>
                </c:pt>
                <c:pt idx="898">
                  <c:v>0.96620499999999998</c:v>
                </c:pt>
                <c:pt idx="899">
                  <c:v>0.96626900000000004</c:v>
                </c:pt>
                <c:pt idx="900">
                  <c:v>0.96633199999999997</c:v>
                </c:pt>
                <c:pt idx="901">
                  <c:v>0.96639299999999995</c:v>
                </c:pt>
                <c:pt idx="902">
                  <c:v>0.96645300000000001</c:v>
                </c:pt>
                <c:pt idx="903">
                  <c:v>0.96651100000000001</c:v>
                </c:pt>
                <c:pt idx="904">
                  <c:v>0.96656799999999998</c:v>
                </c:pt>
                <c:pt idx="905">
                  <c:v>0.96662300000000001</c:v>
                </c:pt>
                <c:pt idx="906">
                  <c:v>0.96667700000000001</c:v>
                </c:pt>
                <c:pt idx="907">
                  <c:v>0.96672899999999995</c:v>
                </c:pt>
                <c:pt idx="908">
                  <c:v>0.96677900000000005</c:v>
                </c:pt>
                <c:pt idx="909">
                  <c:v>0.96682800000000002</c:v>
                </c:pt>
                <c:pt idx="910">
                  <c:v>0.96687500000000004</c:v>
                </c:pt>
                <c:pt idx="911">
                  <c:v>0.96692100000000003</c:v>
                </c:pt>
                <c:pt idx="912">
                  <c:v>0.96696499999999996</c:v>
                </c:pt>
                <c:pt idx="913">
                  <c:v>0.96700699999999995</c:v>
                </c:pt>
                <c:pt idx="914">
                  <c:v>0.96704699999999999</c:v>
                </c:pt>
                <c:pt idx="915">
                  <c:v>0.967086</c:v>
                </c:pt>
                <c:pt idx="916">
                  <c:v>0.96712299999999995</c:v>
                </c:pt>
                <c:pt idx="917">
                  <c:v>0.96715899999999999</c:v>
                </c:pt>
                <c:pt idx="918">
                  <c:v>0.96719200000000005</c:v>
                </c:pt>
                <c:pt idx="919">
                  <c:v>0.96722399999999997</c:v>
                </c:pt>
                <c:pt idx="920">
                  <c:v>0.96725399999999995</c:v>
                </c:pt>
                <c:pt idx="921">
                  <c:v>0.96728199999999998</c:v>
                </c:pt>
                <c:pt idx="922">
                  <c:v>0.96730899999999997</c:v>
                </c:pt>
                <c:pt idx="923">
                  <c:v>0.96733400000000003</c:v>
                </c:pt>
                <c:pt idx="924">
                  <c:v>0.96735700000000002</c:v>
                </c:pt>
                <c:pt idx="925">
                  <c:v>0.96737799999999996</c:v>
                </c:pt>
                <c:pt idx="926">
                  <c:v>0.96739699999999995</c:v>
                </c:pt>
                <c:pt idx="927">
                  <c:v>0.96741500000000002</c:v>
                </c:pt>
                <c:pt idx="928">
                  <c:v>0.96743000000000001</c:v>
                </c:pt>
                <c:pt idx="929">
                  <c:v>0.96744399999999997</c:v>
                </c:pt>
                <c:pt idx="930">
                  <c:v>0.96745599999999998</c:v>
                </c:pt>
                <c:pt idx="931">
                  <c:v>0.96746600000000005</c:v>
                </c:pt>
                <c:pt idx="932">
                  <c:v>0.96747499999999997</c:v>
                </c:pt>
                <c:pt idx="933">
                  <c:v>0.96748100000000004</c:v>
                </c:pt>
                <c:pt idx="934">
                  <c:v>0.96748599999999996</c:v>
                </c:pt>
                <c:pt idx="935">
                  <c:v>0.96748900000000004</c:v>
                </c:pt>
                <c:pt idx="936">
                  <c:v>0.96748999999999996</c:v>
                </c:pt>
                <c:pt idx="937">
                  <c:v>0.96748900000000004</c:v>
                </c:pt>
                <c:pt idx="938">
                  <c:v>0.96748599999999996</c:v>
                </c:pt>
                <c:pt idx="939">
                  <c:v>0.96748199999999995</c:v>
                </c:pt>
                <c:pt idx="940">
                  <c:v>0.96747499999999997</c:v>
                </c:pt>
                <c:pt idx="941">
                  <c:v>0.96746699999999997</c:v>
                </c:pt>
                <c:pt idx="942">
                  <c:v>0.96745700000000001</c:v>
                </c:pt>
                <c:pt idx="943">
                  <c:v>0.967445</c:v>
                </c:pt>
                <c:pt idx="944">
                  <c:v>0.96743100000000004</c:v>
                </c:pt>
                <c:pt idx="945">
                  <c:v>0.96741600000000005</c:v>
                </c:pt>
                <c:pt idx="946">
                  <c:v>0.96739799999999998</c:v>
                </c:pt>
                <c:pt idx="947">
                  <c:v>0.96737899999999999</c:v>
                </c:pt>
                <c:pt idx="948">
                  <c:v>0.96735800000000005</c:v>
                </c:pt>
                <c:pt idx="949">
                  <c:v>0.96733599999999997</c:v>
                </c:pt>
                <c:pt idx="950">
                  <c:v>0.96731100000000003</c:v>
                </c:pt>
                <c:pt idx="951">
                  <c:v>0.96728499999999995</c:v>
                </c:pt>
                <c:pt idx="952">
                  <c:v>0.96725700000000003</c:v>
                </c:pt>
                <c:pt idx="953">
                  <c:v>0.96722699999999995</c:v>
                </c:pt>
                <c:pt idx="954">
                  <c:v>0.96719500000000003</c:v>
                </c:pt>
                <c:pt idx="955">
                  <c:v>0.96716199999999997</c:v>
                </c:pt>
                <c:pt idx="956">
                  <c:v>0.96712600000000004</c:v>
                </c:pt>
                <c:pt idx="957">
                  <c:v>0.96709000000000001</c:v>
                </c:pt>
                <c:pt idx="958">
                  <c:v>0.96705099999999999</c:v>
                </c:pt>
                <c:pt idx="959">
                  <c:v>0.96701099999999995</c:v>
                </c:pt>
                <c:pt idx="960">
                  <c:v>0.96696899999999997</c:v>
                </c:pt>
                <c:pt idx="961">
                  <c:v>0.96692500000000003</c:v>
                </c:pt>
                <c:pt idx="962">
                  <c:v>0.96687999999999996</c:v>
                </c:pt>
                <c:pt idx="963">
                  <c:v>0.96683300000000005</c:v>
                </c:pt>
                <c:pt idx="964">
                  <c:v>0.96678399999999998</c:v>
                </c:pt>
                <c:pt idx="965">
                  <c:v>0.96673399999999998</c:v>
                </c:pt>
                <c:pt idx="966">
                  <c:v>0.96668200000000004</c:v>
                </c:pt>
                <c:pt idx="967">
                  <c:v>0.96662899999999996</c:v>
                </c:pt>
                <c:pt idx="968">
                  <c:v>0.96657400000000004</c:v>
                </c:pt>
                <c:pt idx="969">
                  <c:v>0.96651799999999999</c:v>
                </c:pt>
                <c:pt idx="970">
                  <c:v>0.96645999999999999</c:v>
                </c:pt>
                <c:pt idx="971">
                  <c:v>0.96640000000000004</c:v>
                </c:pt>
                <c:pt idx="972">
                  <c:v>0.96633899999999995</c:v>
                </c:pt>
                <c:pt idx="973">
                  <c:v>0.96627700000000005</c:v>
                </c:pt>
                <c:pt idx="974">
                  <c:v>0.96621299999999999</c:v>
                </c:pt>
                <c:pt idx="975">
                  <c:v>0.96614699999999998</c:v>
                </c:pt>
                <c:pt idx="976">
                  <c:v>0.96608099999999997</c:v>
                </c:pt>
                <c:pt idx="977">
                  <c:v>0.96601300000000001</c:v>
                </c:pt>
                <c:pt idx="978">
                  <c:v>0.965943</c:v>
                </c:pt>
                <c:pt idx="979">
                  <c:v>0.96587199999999995</c:v>
                </c:pt>
                <c:pt idx="980">
                  <c:v>0.96579999999999999</c:v>
                </c:pt>
                <c:pt idx="981">
                  <c:v>0.965727</c:v>
                </c:pt>
                <c:pt idx="982">
                  <c:v>0.96565199999999995</c:v>
                </c:pt>
                <c:pt idx="983">
                  <c:v>0.96557599999999999</c:v>
                </c:pt>
                <c:pt idx="984">
                  <c:v>0.965499</c:v>
                </c:pt>
                <c:pt idx="985">
                  <c:v>0.96541999999999994</c:v>
                </c:pt>
                <c:pt idx="986">
                  <c:v>0.96533999999999998</c:v>
                </c:pt>
                <c:pt idx="987">
                  <c:v>0.96526000000000001</c:v>
                </c:pt>
                <c:pt idx="988">
                  <c:v>0.96517799999999998</c:v>
                </c:pt>
                <c:pt idx="989">
                  <c:v>0.96509500000000004</c:v>
                </c:pt>
                <c:pt idx="990">
                  <c:v>0.96501099999999995</c:v>
                </c:pt>
                <c:pt idx="991">
                  <c:v>0.96492599999999995</c:v>
                </c:pt>
                <c:pt idx="992">
                  <c:v>0.96484000000000003</c:v>
                </c:pt>
                <c:pt idx="993">
                  <c:v>0.96475299999999997</c:v>
                </c:pt>
                <c:pt idx="994">
                  <c:v>0.96466399999999997</c:v>
                </c:pt>
                <c:pt idx="995">
                  <c:v>0.96457599999999999</c:v>
                </c:pt>
                <c:pt idx="996">
                  <c:v>0.96448599999999995</c:v>
                </c:pt>
                <c:pt idx="997">
                  <c:v>0.964395</c:v>
                </c:pt>
                <c:pt idx="998">
                  <c:v>0.96430300000000002</c:v>
                </c:pt>
                <c:pt idx="999">
                  <c:v>0.96421100000000004</c:v>
                </c:pt>
                <c:pt idx="1000">
                  <c:v>0.96411800000000003</c:v>
                </c:pt>
                <c:pt idx="1001">
                  <c:v>0.96402399999999999</c:v>
                </c:pt>
                <c:pt idx="1002">
                  <c:v>0.96392900000000004</c:v>
                </c:pt>
                <c:pt idx="1003">
                  <c:v>0.96383399999999997</c:v>
                </c:pt>
                <c:pt idx="1004">
                  <c:v>0.96373799999999998</c:v>
                </c:pt>
                <c:pt idx="1005">
                  <c:v>0.96364099999999997</c:v>
                </c:pt>
                <c:pt idx="1006">
                  <c:v>0.96354399999999996</c:v>
                </c:pt>
                <c:pt idx="1007">
                  <c:v>0.96344600000000002</c:v>
                </c:pt>
                <c:pt idx="1008">
                  <c:v>0.96334699999999995</c:v>
                </c:pt>
                <c:pt idx="1009">
                  <c:v>0.96324900000000002</c:v>
                </c:pt>
                <c:pt idx="1010">
                  <c:v>0.96314900000000003</c:v>
                </c:pt>
                <c:pt idx="1011">
                  <c:v>0.96304999999999996</c:v>
                </c:pt>
                <c:pt idx="1012">
                  <c:v>0.96294900000000005</c:v>
                </c:pt>
                <c:pt idx="1013">
                  <c:v>0.96284899999999995</c:v>
                </c:pt>
                <c:pt idx="1014">
                  <c:v>0.96274800000000005</c:v>
                </c:pt>
                <c:pt idx="1015">
                  <c:v>0.96264700000000003</c:v>
                </c:pt>
                <c:pt idx="1016">
                  <c:v>0.96254499999999998</c:v>
                </c:pt>
                <c:pt idx="1017">
                  <c:v>0.96244399999999997</c:v>
                </c:pt>
                <c:pt idx="1018">
                  <c:v>0.96234200000000003</c:v>
                </c:pt>
                <c:pt idx="1019">
                  <c:v>0.96223999999999998</c:v>
                </c:pt>
                <c:pt idx="1020">
                  <c:v>0.96213700000000002</c:v>
                </c:pt>
                <c:pt idx="1021">
                  <c:v>0.96203499999999997</c:v>
                </c:pt>
                <c:pt idx="1022">
                  <c:v>0.96193300000000004</c:v>
                </c:pt>
                <c:pt idx="1023">
                  <c:v>0.96182999999999996</c:v>
                </c:pt>
                <c:pt idx="1024">
                  <c:v>0.96172800000000003</c:v>
                </c:pt>
                <c:pt idx="1025">
                  <c:v>0.96162499999999995</c:v>
                </c:pt>
                <c:pt idx="1026">
                  <c:v>0.96152300000000002</c:v>
                </c:pt>
                <c:pt idx="1027">
                  <c:v>0.96142099999999997</c:v>
                </c:pt>
                <c:pt idx="1028">
                  <c:v>0.96131900000000003</c:v>
                </c:pt>
                <c:pt idx="1029">
                  <c:v>0.96121699999999999</c:v>
                </c:pt>
                <c:pt idx="1030">
                  <c:v>0.96111500000000005</c:v>
                </c:pt>
                <c:pt idx="1031">
                  <c:v>0.96101400000000003</c:v>
                </c:pt>
                <c:pt idx="1032">
                  <c:v>0.96091199999999999</c:v>
                </c:pt>
                <c:pt idx="1033">
                  <c:v>0.96081099999999997</c:v>
                </c:pt>
                <c:pt idx="1034">
                  <c:v>0.96071099999999998</c:v>
                </c:pt>
                <c:pt idx="1035">
                  <c:v>0.96061099999999999</c:v>
                </c:pt>
                <c:pt idx="1036">
                  <c:v>0.960511</c:v>
                </c:pt>
                <c:pt idx="1037">
                  <c:v>0.96041100000000001</c:v>
                </c:pt>
                <c:pt idx="1038">
                  <c:v>0.96031299999999997</c:v>
                </c:pt>
                <c:pt idx="1039">
                  <c:v>0.96021400000000001</c:v>
                </c:pt>
                <c:pt idx="1040">
                  <c:v>0.96011599999999997</c:v>
                </c:pt>
                <c:pt idx="1041">
                  <c:v>0.96001899999999996</c:v>
                </c:pt>
                <c:pt idx="1042">
                  <c:v>0.95992200000000005</c:v>
                </c:pt>
                <c:pt idx="1043">
                  <c:v>0.95982599999999996</c:v>
                </c:pt>
                <c:pt idx="1044">
                  <c:v>0.959731</c:v>
                </c:pt>
                <c:pt idx="1045">
                  <c:v>0.95963600000000004</c:v>
                </c:pt>
                <c:pt idx="1046">
                  <c:v>0.95954200000000001</c:v>
                </c:pt>
                <c:pt idx="1047">
                  <c:v>0.959449</c:v>
                </c:pt>
                <c:pt idx="1048">
                  <c:v>0.95935700000000002</c:v>
                </c:pt>
                <c:pt idx="1049">
                  <c:v>0.95926500000000003</c:v>
                </c:pt>
                <c:pt idx="1050">
                  <c:v>0.95917399999999997</c:v>
                </c:pt>
                <c:pt idx="1051">
                  <c:v>0.95908400000000005</c:v>
                </c:pt>
                <c:pt idx="1052">
                  <c:v>0.95899500000000004</c:v>
                </c:pt>
                <c:pt idx="1053">
                  <c:v>0.95890699999999995</c:v>
                </c:pt>
                <c:pt idx="1054">
                  <c:v>0.95882000000000001</c:v>
                </c:pt>
                <c:pt idx="1055">
                  <c:v>0.95873399999999998</c:v>
                </c:pt>
                <c:pt idx="1056">
                  <c:v>0.95864899999999997</c:v>
                </c:pt>
                <c:pt idx="1057">
                  <c:v>0.95856600000000003</c:v>
                </c:pt>
                <c:pt idx="1058">
                  <c:v>0.95848299999999997</c:v>
                </c:pt>
                <c:pt idx="1059">
                  <c:v>0.95840099999999995</c:v>
                </c:pt>
                <c:pt idx="1060">
                  <c:v>0.95832099999999998</c:v>
                </c:pt>
                <c:pt idx="1061">
                  <c:v>0.95824100000000001</c:v>
                </c:pt>
                <c:pt idx="1062">
                  <c:v>0.95816299999999999</c:v>
                </c:pt>
                <c:pt idx="1063">
                  <c:v>0.95808599999999999</c:v>
                </c:pt>
                <c:pt idx="1064">
                  <c:v>0.95801000000000003</c:v>
                </c:pt>
                <c:pt idx="1065">
                  <c:v>0.95793600000000001</c:v>
                </c:pt>
                <c:pt idx="1066">
                  <c:v>0.95786300000000002</c:v>
                </c:pt>
                <c:pt idx="1067">
                  <c:v>0.95779099999999995</c:v>
                </c:pt>
                <c:pt idx="1068">
                  <c:v>0.95772100000000004</c:v>
                </c:pt>
                <c:pt idx="1069">
                  <c:v>0.95765199999999995</c:v>
                </c:pt>
                <c:pt idx="1070">
                  <c:v>0.95758399999999999</c:v>
                </c:pt>
                <c:pt idx="1071">
                  <c:v>0.95751799999999998</c:v>
                </c:pt>
                <c:pt idx="1072">
                  <c:v>0.957453</c:v>
                </c:pt>
                <c:pt idx="1073">
                  <c:v>0.95738999999999996</c:v>
                </c:pt>
                <c:pt idx="1074">
                  <c:v>0.95732799999999996</c:v>
                </c:pt>
                <c:pt idx="1075">
                  <c:v>0.95726800000000001</c:v>
                </c:pt>
                <c:pt idx="1076">
                  <c:v>0.95720899999999998</c:v>
                </c:pt>
                <c:pt idx="1077">
                  <c:v>0.957152</c:v>
                </c:pt>
                <c:pt idx="1078">
                  <c:v>0.95709699999999998</c:v>
                </c:pt>
                <c:pt idx="1079">
                  <c:v>0.95704299999999998</c:v>
                </c:pt>
                <c:pt idx="1080">
                  <c:v>0.95699000000000001</c:v>
                </c:pt>
                <c:pt idx="1081">
                  <c:v>0.95694000000000001</c:v>
                </c:pt>
                <c:pt idx="1082">
                  <c:v>0.95689100000000005</c:v>
                </c:pt>
                <c:pt idx="1083">
                  <c:v>0.956843</c:v>
                </c:pt>
                <c:pt idx="1084">
                  <c:v>0.95679700000000001</c:v>
                </c:pt>
                <c:pt idx="1085">
                  <c:v>0.95675299999999996</c:v>
                </c:pt>
                <c:pt idx="1086">
                  <c:v>0.95671099999999998</c:v>
                </c:pt>
                <c:pt idx="1087">
                  <c:v>0.95667100000000005</c:v>
                </c:pt>
                <c:pt idx="1088">
                  <c:v>0.95663200000000004</c:v>
                </c:pt>
                <c:pt idx="1089">
                  <c:v>0.95659499999999997</c:v>
                </c:pt>
                <c:pt idx="1090">
                  <c:v>0.95655900000000005</c:v>
                </c:pt>
                <c:pt idx="1091">
                  <c:v>0.95652599999999999</c:v>
                </c:pt>
                <c:pt idx="1092">
                  <c:v>0.95649399999999996</c:v>
                </c:pt>
                <c:pt idx="1093">
                  <c:v>0.95646399999999998</c:v>
                </c:pt>
                <c:pt idx="1094">
                  <c:v>0.95643599999999995</c:v>
                </c:pt>
                <c:pt idx="1095">
                  <c:v>0.95640999999999998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0976"/>
        <c:axId val="6260992"/>
      </c:scatterChart>
      <c:valAx>
        <c:axId val="153840640"/>
        <c:scaling>
          <c:orientation val="minMax"/>
          <c:max val="42400"/>
          <c:min val="41260"/>
        </c:scaling>
        <c:delete val="0"/>
        <c:axPos val="b"/>
        <c:majorGridlines>
          <c:spPr>
            <a:ln w="19050">
              <a:solidFill>
                <a:schemeClr val="bg1">
                  <a:lumMod val="65000"/>
                </a:schemeClr>
              </a:solidFill>
            </a:ln>
          </c:spPr>
        </c:majorGridlines>
        <c:min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6259456"/>
        <c:crosses val="autoZero"/>
        <c:crossBetween val="midCat"/>
        <c:majorUnit val="120"/>
        <c:minorUnit val="30"/>
      </c:valAx>
      <c:valAx>
        <c:axId val="6259456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840640"/>
        <c:crosses val="autoZero"/>
        <c:crossBetween val="midCat"/>
        <c:majorUnit val="10"/>
        <c:minorUnit val="5"/>
      </c:valAx>
      <c:valAx>
        <c:axId val="6260992"/>
        <c:scaling>
          <c:orientation val="minMax"/>
          <c:max val="1.1500000000000001"/>
          <c:min val="0.95000000000000007"/>
        </c:scaling>
        <c:delete val="0"/>
        <c:axPos val="r"/>
        <c:numFmt formatCode="0.00" sourceLinked="0"/>
        <c:majorTickMark val="out"/>
        <c:minorTickMark val="none"/>
        <c:tickLblPos val="nextTo"/>
        <c:crossAx val="6270976"/>
        <c:crosses val="max"/>
        <c:crossBetween val="midCat"/>
        <c:majorUnit val="5.000000000000001E-2"/>
        <c:minorUnit val="1.0000000000000002E-2"/>
      </c:valAx>
      <c:valAx>
        <c:axId val="62709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260992"/>
        <c:crosses val="autoZero"/>
        <c:crossBetween val="midCat"/>
      </c:valAx>
      <c:spPr>
        <a:ln w="1905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Curve Fit</c:v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Chart'!$P$11:$P$1106</c:f>
              <c:numCache>
                <c:formatCode>General</c:formatCode>
                <c:ptCount val="1096"/>
                <c:pt idx="0">
                  <c:v>44.160422977619234</c:v>
                </c:pt>
                <c:pt idx="1">
                  <c:v>44.256534995849798</c:v>
                </c:pt>
                <c:pt idx="2">
                  <c:v>44.354144004346253</c:v>
                </c:pt>
                <c:pt idx="3">
                  <c:v>44.453314594267525</c:v>
                </c:pt>
                <c:pt idx="4">
                  <c:v>44.553938748351143</c:v>
                </c:pt>
                <c:pt idx="5">
                  <c:v>44.656007829818144</c:v>
                </c:pt>
                <c:pt idx="6">
                  <c:v>44.759495424734489</c:v>
                </c:pt>
                <c:pt idx="7">
                  <c:v>44.864373610367835</c:v>
                </c:pt>
                <c:pt idx="8">
                  <c:v>44.970699615888492</c:v>
                </c:pt>
                <c:pt idx="9">
                  <c:v>45.078273839126091</c:v>
                </c:pt>
                <c:pt idx="10">
                  <c:v>45.187144665641846</c:v>
                </c:pt>
                <c:pt idx="11">
                  <c:v>45.297187032906606</c:v>
                </c:pt>
                <c:pt idx="12">
                  <c:v>45.40844279843823</c:v>
                </c:pt>
                <c:pt idx="13">
                  <c:v>45.520869555339225</c:v>
                </c:pt>
                <c:pt idx="14">
                  <c:v>45.634421929320347</c:v>
                </c:pt>
                <c:pt idx="15">
                  <c:v>45.74888741202701</c:v>
                </c:pt>
                <c:pt idx="16">
                  <c:v>45.864394606786021</c:v>
                </c:pt>
                <c:pt idx="17">
                  <c:v>45.980820857247487</c:v>
                </c:pt>
                <c:pt idx="18">
                  <c:v>46.098211508893627</c:v>
                </c:pt>
                <c:pt idx="19">
                  <c:v>46.216360824430048</c:v>
                </c:pt>
                <c:pt idx="20">
                  <c:v>46.335322524346033</c:v>
                </c:pt>
                <c:pt idx="21">
                  <c:v>46.455061213645095</c:v>
                </c:pt>
                <c:pt idx="22">
                  <c:v>46.57555051527364</c:v>
                </c:pt>
                <c:pt idx="23">
                  <c:v>46.696672237600666</c:v>
                </c:pt>
                <c:pt idx="24">
                  <c:v>46.818487293670017</c:v>
                </c:pt>
                <c:pt idx="25">
                  <c:v>46.940884139537111</c:v>
                </c:pt>
                <c:pt idx="26">
                  <c:v>47.063839854332883</c:v>
                </c:pt>
                <c:pt idx="27">
                  <c:v>47.187421541158464</c:v>
                </c:pt>
                <c:pt idx="28">
                  <c:v>47.311432584747159</c:v>
                </c:pt>
                <c:pt idx="29">
                  <c:v>47.436035032712546</c:v>
                </c:pt>
                <c:pt idx="30">
                  <c:v>47.561033723939133</c:v>
                </c:pt>
                <c:pt idx="31">
                  <c:v>47.686502442285253</c:v>
                </c:pt>
                <c:pt idx="32">
                  <c:v>47.812428517453903</c:v>
                </c:pt>
                <c:pt idx="33">
                  <c:v>47.938704535829636</c:v>
                </c:pt>
                <c:pt idx="34">
                  <c:v>48.065313973623411</c:v>
                </c:pt>
                <c:pt idx="35">
                  <c:v>48.192239413928768</c:v>
                </c:pt>
                <c:pt idx="36">
                  <c:v>48.319550394069303</c:v>
                </c:pt>
                <c:pt idx="37">
                  <c:v>48.447039245498928</c:v>
                </c:pt>
                <c:pt idx="38">
                  <c:v>48.574770093449565</c:v>
                </c:pt>
                <c:pt idx="39">
                  <c:v>48.702708217387304</c:v>
                </c:pt>
                <c:pt idx="40">
                  <c:v>48.830728449263304</c:v>
                </c:pt>
                <c:pt idx="41">
                  <c:v>48.958792305199232</c:v>
                </c:pt>
                <c:pt idx="42">
                  <c:v>49.086952249726018</c:v>
                </c:pt>
                <c:pt idx="43">
                  <c:v>49.215079219359062</c:v>
                </c:pt>
                <c:pt idx="44">
                  <c:v>49.343134529970008</c:v>
                </c:pt>
                <c:pt idx="45">
                  <c:v>49.470990513006562</c:v>
                </c:pt>
                <c:pt idx="46">
                  <c:v>49.598707151949888</c:v>
                </c:pt>
                <c:pt idx="47">
                  <c:v>49.726254701486369</c:v>
                </c:pt>
                <c:pt idx="48">
                  <c:v>49.85350926028206</c:v>
                </c:pt>
                <c:pt idx="49">
                  <c:v>49.980446432497232</c:v>
                </c:pt>
                <c:pt idx="50">
                  <c:v>50.10704050246698</c:v>
                </c:pt>
                <c:pt idx="51">
                  <c:v>50.233267439751955</c:v>
                </c:pt>
                <c:pt idx="52">
                  <c:v>50.359109520357755</c:v>
                </c:pt>
                <c:pt idx="53">
                  <c:v>50.484452006858881</c:v>
                </c:pt>
                <c:pt idx="54">
                  <c:v>50.60937438835105</c:v>
                </c:pt>
                <c:pt idx="55">
                  <c:v>50.733768035782127</c:v>
                </c:pt>
                <c:pt idx="56">
                  <c:v>50.8576232010819</c:v>
                </c:pt>
                <c:pt idx="57">
                  <c:v>50.98093048560682</c:v>
                </c:pt>
                <c:pt idx="58">
                  <c:v>51.103588305860875</c:v>
                </c:pt>
                <c:pt idx="59">
                  <c:v>51.225689346830428</c:v>
                </c:pt>
                <c:pt idx="60">
                  <c:v>51.347230030682063</c:v>
                </c:pt>
                <c:pt idx="61">
                  <c:v>51.468112203511403</c:v>
                </c:pt>
                <c:pt idx="62">
                  <c:v>51.588232144912418</c:v>
                </c:pt>
                <c:pt idx="63">
                  <c:v>51.707779788144578</c:v>
                </c:pt>
                <c:pt idx="64">
                  <c:v>51.826645876140518</c:v>
                </c:pt>
                <c:pt idx="65">
                  <c:v>51.944622507342295</c:v>
                </c:pt>
                <c:pt idx="66">
                  <c:v>52.061989470289554</c:v>
                </c:pt>
                <c:pt idx="67">
                  <c:v>52.178427682180292</c:v>
                </c:pt>
                <c:pt idx="68">
                  <c:v>52.294012008761605</c:v>
                </c:pt>
                <c:pt idx="69">
                  <c:v>52.408816848561919</c:v>
                </c:pt>
                <c:pt idx="70">
                  <c:v>52.522612273320284</c:v>
                </c:pt>
                <c:pt idx="71">
                  <c:v>52.635368052504518</c:v>
                </c:pt>
                <c:pt idx="72">
                  <c:v>52.74715356878319</c:v>
                </c:pt>
                <c:pt idx="73">
                  <c:v>52.857741183992864</c:v>
                </c:pt>
                <c:pt idx="74">
                  <c:v>52.96730349391423</c:v>
                </c:pt>
                <c:pt idx="75">
                  <c:v>53.075615119818842</c:v>
                </c:pt>
                <c:pt idx="76">
                  <c:v>53.182752441959749</c:v>
                </c:pt>
                <c:pt idx="77">
                  <c:v>53.288592676734638</c:v>
                </c:pt>
                <c:pt idx="78">
                  <c:v>53.393219659722831</c:v>
                </c:pt>
                <c:pt idx="79">
                  <c:v>53.496410495453112</c:v>
                </c:pt>
                <c:pt idx="80">
                  <c:v>53.598255844146557</c:v>
                </c:pt>
                <c:pt idx="81">
                  <c:v>53.698740542311874</c:v>
                </c:pt>
                <c:pt idx="82">
                  <c:v>53.797752415664625</c:v>
                </c:pt>
                <c:pt idx="83">
                  <c:v>53.89528449996012</c:v>
                </c:pt>
                <c:pt idx="84">
                  <c:v>53.99143977493209</c:v>
                </c:pt>
                <c:pt idx="85">
                  <c:v>54.086009977237815</c:v>
                </c:pt>
                <c:pt idx="86">
                  <c:v>54.179103687588693</c:v>
                </c:pt>
                <c:pt idx="87">
                  <c:v>54.27073076323164</c:v>
                </c:pt>
                <c:pt idx="88">
                  <c:v>54.360690462879255</c:v>
                </c:pt>
                <c:pt idx="89">
                  <c:v>54.44920527671659</c:v>
                </c:pt>
                <c:pt idx="90">
                  <c:v>54.536185534178507</c:v>
                </c:pt>
                <c:pt idx="91">
                  <c:v>54.621530682503263</c:v>
                </c:pt>
                <c:pt idx="92">
                  <c:v>54.705357727696693</c:v>
                </c:pt>
                <c:pt idx="93">
                  <c:v>54.787671374617062</c:v>
                </c:pt>
                <c:pt idx="94">
                  <c:v>54.868257624753518</c:v>
                </c:pt>
                <c:pt idx="95">
                  <c:v>54.947327803627843</c:v>
                </c:pt>
                <c:pt idx="96">
                  <c:v>55.024662407254056</c:v>
                </c:pt>
                <c:pt idx="97">
                  <c:v>55.100359687262532</c:v>
                </c:pt>
                <c:pt idx="98">
                  <c:v>55.174301715085186</c:v>
                </c:pt>
                <c:pt idx="99">
                  <c:v>55.246582461240116</c:v>
                </c:pt>
                <c:pt idx="100">
                  <c:v>55.316975905673019</c:v>
                </c:pt>
                <c:pt idx="101">
                  <c:v>55.385574601486802</c:v>
                </c:pt>
                <c:pt idx="102">
                  <c:v>55.452370623119293</c:v>
                </c:pt>
                <c:pt idx="103">
                  <c:v>55.517351066384492</c:v>
                </c:pt>
                <c:pt idx="104">
                  <c:v>55.58040139144331</c:v>
                </c:pt>
                <c:pt idx="105">
                  <c:v>55.641514030475498</c:v>
                </c:pt>
                <c:pt idx="106">
                  <c:v>55.700685285662793</c:v>
                </c:pt>
                <c:pt idx="107">
                  <c:v>55.75780229814788</c:v>
                </c:pt>
                <c:pt idx="108">
                  <c:v>55.813086234021817</c:v>
                </c:pt>
                <c:pt idx="109">
                  <c:v>55.866208963072104</c:v>
                </c:pt>
                <c:pt idx="110">
                  <c:v>55.917394345252148</c:v>
                </c:pt>
                <c:pt idx="111">
                  <c:v>55.966544498497157</c:v>
                </c:pt>
                <c:pt idx="112">
                  <c:v>56.013669849438621</c:v>
                </c:pt>
                <c:pt idx="113">
                  <c:v>56.058784759265812</c:v>
                </c:pt>
                <c:pt idx="114">
                  <c:v>56.101804006265944</c:v>
                </c:pt>
                <c:pt idx="115">
                  <c:v>56.142861932034087</c:v>
                </c:pt>
                <c:pt idx="116">
                  <c:v>56.181880909951907</c:v>
                </c:pt>
                <c:pt idx="117">
                  <c:v>56.218894169063752</c:v>
                </c:pt>
                <c:pt idx="118">
                  <c:v>56.253937076370065</c:v>
                </c:pt>
                <c:pt idx="119">
                  <c:v>56.286934072446186</c:v>
                </c:pt>
                <c:pt idx="120">
                  <c:v>56.318141821136699</c:v>
                </c:pt>
                <c:pt idx="121">
                  <c:v>56.347255401500519</c:v>
                </c:pt>
                <c:pt idx="122">
                  <c:v>56.37452330923076</c:v>
                </c:pt>
                <c:pt idx="123">
                  <c:v>56.399968216430267</c:v>
                </c:pt>
                <c:pt idx="124">
                  <c:v>56.423385894098097</c:v>
                </c:pt>
                <c:pt idx="125">
                  <c:v>56.444905513958993</c:v>
                </c:pt>
                <c:pt idx="126">
                  <c:v>56.464427603002861</c:v>
                </c:pt>
                <c:pt idx="127">
                  <c:v>56.482187028892113</c:v>
                </c:pt>
                <c:pt idx="128">
                  <c:v>56.497862413623977</c:v>
                </c:pt>
                <c:pt idx="129">
                  <c:v>56.511797906154797</c:v>
                </c:pt>
                <c:pt idx="130">
                  <c:v>56.523670407758438</c:v>
                </c:pt>
                <c:pt idx="131">
                  <c:v>56.533600334422054</c:v>
                </c:pt>
                <c:pt idx="132">
                  <c:v>56.541599773617158</c:v>
                </c:pt>
                <c:pt idx="133">
                  <c:v>56.547681072010278</c:v>
                </c:pt>
                <c:pt idx="134">
                  <c:v>56.551860365226119</c:v>
                </c:pt>
                <c:pt idx="135">
                  <c:v>56.554039709539659</c:v>
                </c:pt>
                <c:pt idx="136">
                  <c:v>56.554346422178391</c:v>
                </c:pt>
                <c:pt idx="137">
                  <c:v>56.552688257861618</c:v>
                </c:pt>
                <c:pt idx="138">
                  <c:v>56.549085712723638</c:v>
                </c:pt>
                <c:pt idx="139">
                  <c:v>56.543673943510392</c:v>
                </c:pt>
                <c:pt idx="140">
                  <c:v>56.53625206518695</c:v>
                </c:pt>
                <c:pt idx="141">
                  <c:v>56.527077099410953</c:v>
                </c:pt>
                <c:pt idx="142">
                  <c:v>56.515955447916362</c:v>
                </c:pt>
                <c:pt idx="143">
                  <c:v>56.503038753709362</c:v>
                </c:pt>
                <c:pt idx="144">
                  <c:v>56.488373045374985</c:v>
                </c:pt>
                <c:pt idx="145">
                  <c:v>56.471893413746251</c:v>
                </c:pt>
                <c:pt idx="146">
                  <c:v>56.453765632462215</c:v>
                </c:pt>
                <c:pt idx="147">
                  <c:v>56.433926532151645</c:v>
                </c:pt>
                <c:pt idx="148">
                  <c:v>56.412545266205306</c:v>
                </c:pt>
                <c:pt idx="149">
                  <c:v>56.389555096740658</c:v>
                </c:pt>
                <c:pt idx="150">
                  <c:v>56.365000213636513</c:v>
                </c:pt>
                <c:pt idx="151">
                  <c:v>56.338923026941096</c:v>
                </c:pt>
                <c:pt idx="152">
                  <c:v>56.311360708684681</c:v>
                </c:pt>
                <c:pt idx="153">
                  <c:v>56.282456002112419</c:v>
                </c:pt>
                <c:pt idx="154">
                  <c:v>56.25201753217209</c:v>
                </c:pt>
                <c:pt idx="155">
                  <c:v>56.220295309569345</c:v>
                </c:pt>
                <c:pt idx="156">
                  <c:v>56.187091244539729</c:v>
                </c:pt>
                <c:pt idx="157">
                  <c:v>56.152542866017242</c:v>
                </c:pt>
                <c:pt idx="158">
                  <c:v>56.116785770015575</c:v>
                </c:pt>
                <c:pt idx="159">
                  <c:v>56.079615367862552</c:v>
                </c:pt>
                <c:pt idx="160">
                  <c:v>56.041055239078908</c:v>
                </c:pt>
                <c:pt idx="161">
                  <c:v>56.001349633813795</c:v>
                </c:pt>
                <c:pt idx="162">
                  <c:v>55.960297808380233</c:v>
                </c:pt>
                <c:pt idx="163">
                  <c:v>55.918030152287479</c:v>
                </c:pt>
                <c:pt idx="164">
                  <c:v>55.874568344375511</c:v>
                </c:pt>
                <c:pt idx="165">
                  <c:v>55.829824033896791</c:v>
                </c:pt>
                <c:pt idx="166">
                  <c:v>55.78404231836258</c:v>
                </c:pt>
                <c:pt idx="167">
                  <c:v>55.737023172938102</c:v>
                </c:pt>
                <c:pt idx="168">
                  <c:v>55.688904856017793</c:v>
                </c:pt>
                <c:pt idx="169">
                  <c:v>55.639602540130291</c:v>
                </c:pt>
                <c:pt idx="170">
                  <c:v>55.589255778854721</c:v>
                </c:pt>
                <c:pt idx="171">
                  <c:v>55.537902476307636</c:v>
                </c:pt>
                <c:pt idx="172">
                  <c:v>55.485580313703863</c:v>
                </c:pt>
                <c:pt idx="173">
                  <c:v>55.432331705781849</c:v>
                </c:pt>
                <c:pt idx="174">
                  <c:v>55.378205384616734</c:v>
                </c:pt>
                <c:pt idx="175">
                  <c:v>55.323140764212518</c:v>
                </c:pt>
                <c:pt idx="176">
                  <c:v>55.267408823871897</c:v>
                </c:pt>
                <c:pt idx="177">
                  <c:v>55.210948084970553</c:v>
                </c:pt>
                <c:pt idx="178">
                  <c:v>55.153693916097552</c:v>
                </c:pt>
                <c:pt idx="179">
                  <c:v>55.095905594072327</c:v>
                </c:pt>
                <c:pt idx="180">
                  <c:v>55.037511168372433</c:v>
                </c:pt>
                <c:pt idx="181">
                  <c:v>54.978542248086974</c:v>
                </c:pt>
                <c:pt idx="182">
                  <c:v>54.919026969064568</c:v>
                </c:pt>
                <c:pt idx="183">
                  <c:v>54.859101177021145</c:v>
                </c:pt>
                <c:pt idx="184">
                  <c:v>54.798677968321819</c:v>
                </c:pt>
                <c:pt idx="185">
                  <c:v>54.737776887845783</c:v>
                </c:pt>
                <c:pt idx="186">
                  <c:v>54.676637138124804</c:v>
                </c:pt>
                <c:pt idx="187">
                  <c:v>54.614947122651621</c:v>
                </c:pt>
                <c:pt idx="188">
                  <c:v>54.553048069311963</c:v>
                </c:pt>
                <c:pt idx="189">
                  <c:v>54.490734585551024</c:v>
                </c:pt>
                <c:pt idx="190">
                  <c:v>54.428239522613829</c:v>
                </c:pt>
                <c:pt idx="191">
                  <c:v>54.365354826987165</c:v>
                </c:pt>
                <c:pt idx="192">
                  <c:v>54.30219815753388</c:v>
                </c:pt>
                <c:pt idx="193">
                  <c:v>54.238891261183191</c:v>
                </c:pt>
                <c:pt idx="194">
                  <c:v>54.175331674852266</c:v>
                </c:pt>
                <c:pt idx="195">
                  <c:v>54.111529986299189</c:v>
                </c:pt>
                <c:pt idx="196">
                  <c:v>54.047604274085636</c:v>
                </c:pt>
                <c:pt idx="197">
                  <c:v>53.983567742367434</c:v>
                </c:pt>
                <c:pt idx="198">
                  <c:v>53.919324844683295</c:v>
                </c:pt>
                <c:pt idx="199">
                  <c:v>53.855104786486287</c:v>
                </c:pt>
                <c:pt idx="200">
                  <c:v>53.790714303191244</c:v>
                </c:pt>
                <c:pt idx="201">
                  <c:v>53.726392662975421</c:v>
                </c:pt>
                <c:pt idx="202">
                  <c:v>53.661951741236663</c:v>
                </c:pt>
                <c:pt idx="203">
                  <c:v>53.597743933406342</c:v>
                </c:pt>
                <c:pt idx="204">
                  <c:v>53.533484157228123</c:v>
                </c:pt>
                <c:pt idx="205">
                  <c:v>53.469525023652416</c:v>
                </c:pt>
                <c:pt idx="206">
                  <c:v>53.405688013766124</c:v>
                </c:pt>
                <c:pt idx="207">
                  <c:v>53.342106613807651</c:v>
                </c:pt>
                <c:pt idx="208">
                  <c:v>53.278912050960976</c:v>
                </c:pt>
                <c:pt idx="209">
                  <c:v>53.215917544123897</c:v>
                </c:pt>
                <c:pt idx="210">
                  <c:v>53.153457075490067</c:v>
                </c:pt>
                <c:pt idx="211">
                  <c:v>53.091228592969721</c:v>
                </c:pt>
                <c:pt idx="212">
                  <c:v>53.029562197189378</c:v>
                </c:pt>
                <c:pt idx="213">
                  <c:v>52.968258672249419</c:v>
                </c:pt>
                <c:pt idx="214">
                  <c:v>52.907430501301263</c:v>
                </c:pt>
                <c:pt idx="215">
                  <c:v>52.847189662626008</c:v>
                </c:pt>
                <c:pt idx="216">
                  <c:v>52.787435035984792</c:v>
                </c:pt>
                <c:pt idx="217">
                  <c:v>52.728173301837444</c:v>
                </c:pt>
                <c:pt idx="218">
                  <c:v>52.669506027189257</c:v>
                </c:pt>
                <c:pt idx="219">
                  <c:v>52.611433833780005</c:v>
                </c:pt>
                <c:pt idx="220">
                  <c:v>52.553956091463093</c:v>
                </c:pt>
                <c:pt idx="221">
                  <c:v>52.497171108531667</c:v>
                </c:pt>
                <c:pt idx="222">
                  <c:v>52.440872239043649</c:v>
                </c:pt>
                <c:pt idx="223">
                  <c:v>52.385362674180712</c:v>
                </c:pt>
                <c:pt idx="224">
                  <c:v>52.330431962262267</c:v>
                </c:pt>
                <c:pt idx="225">
                  <c:v>52.276181769222433</c:v>
                </c:pt>
                <c:pt idx="226">
                  <c:v>52.222610992188471</c:v>
                </c:pt>
                <c:pt idx="227">
                  <c:v>52.169717275136527</c:v>
                </c:pt>
                <c:pt idx="228">
                  <c:v>52.117610963654492</c:v>
                </c:pt>
                <c:pt idx="229">
                  <c:v>52.066195279772515</c:v>
                </c:pt>
                <c:pt idx="230">
                  <c:v>52.015583667895683</c:v>
                </c:pt>
                <c:pt idx="231">
                  <c:v>51.965895110482421</c:v>
                </c:pt>
                <c:pt idx="232">
                  <c:v>51.916944059723249</c:v>
                </c:pt>
                <c:pt idx="233">
                  <c:v>51.86895579362978</c:v>
                </c:pt>
                <c:pt idx="234">
                  <c:v>51.821849901335817</c:v>
                </c:pt>
                <c:pt idx="235">
                  <c:v>51.775750141286608</c:v>
                </c:pt>
                <c:pt idx="236">
                  <c:v>51.730674687846893</c:v>
                </c:pt>
                <c:pt idx="237">
                  <c:v>51.686638998965933</c:v>
                </c:pt>
                <c:pt idx="238">
                  <c:v>51.643759254623852</c:v>
                </c:pt>
                <c:pt idx="239">
                  <c:v>51.601842935075915</c:v>
                </c:pt>
                <c:pt idx="240">
                  <c:v>51.561201254815821</c:v>
                </c:pt>
                <c:pt idx="241">
                  <c:v>51.521740896590423</c:v>
                </c:pt>
                <c:pt idx="242">
                  <c:v>51.48336339703809</c:v>
                </c:pt>
                <c:pt idx="243">
                  <c:v>51.446274800138951</c:v>
                </c:pt>
                <c:pt idx="244">
                  <c:v>51.410372490040338</c:v>
                </c:pt>
                <c:pt idx="245">
                  <c:v>51.375756549149088</c:v>
                </c:pt>
                <c:pt idx="246">
                  <c:v>51.342323554130672</c:v>
                </c:pt>
                <c:pt idx="247">
                  <c:v>51.310268431390263</c:v>
                </c:pt>
                <c:pt idx="248">
                  <c:v>51.279480480067896</c:v>
                </c:pt>
                <c:pt idx="249">
                  <c:v>51.249953116437617</c:v>
                </c:pt>
                <c:pt idx="250">
                  <c:v>51.22177271238268</c:v>
                </c:pt>
                <c:pt idx="251">
                  <c:v>51.194829308318923</c:v>
                </c:pt>
                <c:pt idx="252">
                  <c:v>51.169306320833364</c:v>
                </c:pt>
                <c:pt idx="253">
                  <c:v>51.144992312333471</c:v>
                </c:pt>
                <c:pt idx="254">
                  <c:v>51.122074889531433</c:v>
                </c:pt>
                <c:pt idx="255">
                  <c:v>51.100444478159453</c:v>
                </c:pt>
                <c:pt idx="256">
                  <c:v>51.080192883772689</c:v>
                </c:pt>
                <c:pt idx="257">
                  <c:v>51.061314999685834</c:v>
                </c:pt>
                <c:pt idx="258">
                  <c:v>51.043810354430697</c:v>
                </c:pt>
                <c:pt idx="259">
                  <c:v>51.027683140238068</c:v>
                </c:pt>
                <c:pt idx="260">
                  <c:v>51.013038503659246</c:v>
                </c:pt>
                <c:pt idx="261">
                  <c:v>50.999787500450019</c:v>
                </c:pt>
                <c:pt idx="262">
                  <c:v>50.988043042213903</c:v>
                </c:pt>
                <c:pt idx="263">
                  <c:v>50.977814224913885</c:v>
                </c:pt>
                <c:pt idx="264">
                  <c:v>50.969114924032155</c:v>
                </c:pt>
                <c:pt idx="265">
                  <c:v>50.961957676809327</c:v>
                </c:pt>
                <c:pt idx="266">
                  <c:v>50.956447875248934</c:v>
                </c:pt>
                <c:pt idx="267">
                  <c:v>50.952494812002023</c:v>
                </c:pt>
                <c:pt idx="268">
                  <c:v>50.950202532160375</c:v>
                </c:pt>
                <c:pt idx="269">
                  <c:v>50.949571693956166</c:v>
                </c:pt>
                <c:pt idx="270">
                  <c:v>50.950703236028737</c:v>
                </c:pt>
                <c:pt idx="271">
                  <c:v>50.953496316761999</c:v>
                </c:pt>
                <c:pt idx="272">
                  <c:v>50.957952052231668</c:v>
                </c:pt>
                <c:pt idx="273">
                  <c:v>50.964160759956386</c:v>
                </c:pt>
                <c:pt idx="274">
                  <c:v>50.972019053242171</c:v>
                </c:pt>
                <c:pt idx="275">
                  <c:v>50.981712602623006</c:v>
                </c:pt>
                <c:pt idx="276">
                  <c:v>50.993133534027308</c:v>
                </c:pt>
                <c:pt idx="277">
                  <c:v>51.006266219404651</c:v>
                </c:pt>
                <c:pt idx="278">
                  <c:v>51.021193371585198</c:v>
                </c:pt>
                <c:pt idx="279">
                  <c:v>51.037894725869116</c:v>
                </c:pt>
                <c:pt idx="280">
                  <c:v>51.056251913241759</c:v>
                </c:pt>
                <c:pt idx="281">
                  <c:v>51.07634311358656</c:v>
                </c:pt>
                <c:pt idx="282">
                  <c:v>51.098148386259062</c:v>
                </c:pt>
                <c:pt idx="283">
                  <c:v>51.12174449126644</c:v>
                </c:pt>
                <c:pt idx="284">
                  <c:v>51.147021646690831</c:v>
                </c:pt>
                <c:pt idx="285">
                  <c:v>51.174061836731653</c:v>
                </c:pt>
                <c:pt idx="286">
                  <c:v>51.202763913609232</c:v>
                </c:pt>
                <c:pt idx="287">
                  <c:v>51.233220212155985</c:v>
                </c:pt>
                <c:pt idx="288">
                  <c:v>51.265428585757533</c:v>
                </c:pt>
                <c:pt idx="289">
                  <c:v>51.299495343438714</c:v>
                </c:pt>
                <c:pt idx="290">
                  <c:v>51.335327836479024</c:v>
                </c:pt>
                <c:pt idx="291">
                  <c:v>51.372937143041732</c:v>
                </c:pt>
                <c:pt idx="292">
                  <c:v>51.412335093189263</c:v>
                </c:pt>
                <c:pt idx="293">
                  <c:v>51.45372921798117</c:v>
                </c:pt>
                <c:pt idx="294">
                  <c:v>51.496936572263593</c:v>
                </c:pt>
                <c:pt idx="295">
                  <c:v>51.542066584277457</c:v>
                </c:pt>
                <c:pt idx="296">
                  <c:v>51.589229773149782</c:v>
                </c:pt>
                <c:pt idx="297">
                  <c:v>51.638242544266049</c:v>
                </c:pt>
                <c:pt idx="298">
                  <c:v>51.689406022622414</c:v>
                </c:pt>
                <c:pt idx="299">
                  <c:v>51.742438466854772</c:v>
                </c:pt>
                <c:pt idx="300">
                  <c:v>51.7975448736495</c:v>
                </c:pt>
                <c:pt idx="301">
                  <c:v>51.854732816833874</c:v>
                </c:pt>
                <c:pt idx="302">
                  <c:v>51.914011048534043</c:v>
                </c:pt>
                <c:pt idx="303">
                  <c:v>51.975386129229058</c:v>
                </c:pt>
                <c:pt idx="304">
                  <c:v>52.038864131584781</c:v>
                </c:pt>
                <c:pt idx="305">
                  <c:v>52.104447195915263</c:v>
                </c:pt>
                <c:pt idx="306">
                  <c:v>52.172136932849732</c:v>
                </c:pt>
                <c:pt idx="307">
                  <c:v>52.242028340471137</c:v>
                </c:pt>
                <c:pt idx="308">
                  <c:v>52.31402116313037</c:v>
                </c:pt>
                <c:pt idx="309">
                  <c:v>52.388207588542329</c:v>
                </c:pt>
                <c:pt idx="310">
                  <c:v>52.464585351190394</c:v>
                </c:pt>
                <c:pt idx="311">
                  <c:v>52.5431515461825</c:v>
                </c:pt>
                <c:pt idx="312">
                  <c:v>52.62381185245485</c:v>
                </c:pt>
                <c:pt idx="313">
                  <c:v>52.706766791873534</c:v>
                </c:pt>
                <c:pt idx="314">
                  <c:v>52.79193370728651</c:v>
                </c:pt>
                <c:pt idx="315">
                  <c:v>52.879331041100734</c:v>
                </c:pt>
                <c:pt idx="316">
                  <c:v>52.969080846217231</c:v>
                </c:pt>
                <c:pt idx="317">
                  <c:v>53.061015507760523</c:v>
                </c:pt>
                <c:pt idx="318">
                  <c:v>53.155467034225225</c:v>
                </c:pt>
                <c:pt idx="319">
                  <c:v>53.252277099617778</c:v>
                </c:pt>
                <c:pt idx="320">
                  <c:v>53.351585156944722</c:v>
                </c:pt>
                <c:pt idx="321">
                  <c:v>53.453342799736468</c:v>
                </c:pt>
                <c:pt idx="322">
                  <c:v>53.557696169465686</c:v>
                </c:pt>
                <c:pt idx="323">
                  <c:v>53.664798227875117</c:v>
                </c:pt>
                <c:pt idx="324">
                  <c:v>53.774500447728485</c:v>
                </c:pt>
                <c:pt idx="325">
                  <c:v>53.886962522756214</c:v>
                </c:pt>
                <c:pt idx="326">
                  <c:v>54.002335584093935</c:v>
                </c:pt>
                <c:pt idx="327">
                  <c:v>54.120579590663105</c:v>
                </c:pt>
                <c:pt idx="328">
                  <c:v>54.241754671007577</c:v>
                </c:pt>
                <c:pt idx="329">
                  <c:v>54.365917369996652</c:v>
                </c:pt>
                <c:pt idx="330">
                  <c:v>54.493231499694019</c:v>
                </c:pt>
                <c:pt idx="331">
                  <c:v>54.623759135607926</c:v>
                </c:pt>
                <c:pt idx="332">
                  <c:v>54.757455143810283</c:v>
                </c:pt>
                <c:pt idx="333">
                  <c:v>54.894381270636117</c:v>
                </c:pt>
                <c:pt idx="334">
                  <c:v>55.034694459113048</c:v>
                </c:pt>
                <c:pt idx="335">
                  <c:v>55.178448137939078</c:v>
                </c:pt>
                <c:pt idx="336">
                  <c:v>55.325690643214365</c:v>
                </c:pt>
                <c:pt idx="337">
                  <c:v>55.476469219469806</c:v>
                </c:pt>
                <c:pt idx="338">
                  <c:v>55.630722539735615</c:v>
                </c:pt>
                <c:pt idx="339">
                  <c:v>55.788594480901274</c:v>
                </c:pt>
                <c:pt idx="340">
                  <c:v>55.95023725462115</c:v>
                </c:pt>
                <c:pt idx="341">
                  <c:v>56.115494169756261</c:v>
                </c:pt>
                <c:pt idx="342">
                  <c:v>56.284520277364109</c:v>
                </c:pt>
                <c:pt idx="343">
                  <c:v>56.457486656813082</c:v>
                </c:pt>
                <c:pt idx="344">
                  <c:v>56.634248376862033</c:v>
                </c:pt>
                <c:pt idx="345">
                  <c:v>56.815094975035819</c:v>
                </c:pt>
                <c:pt idx="346">
                  <c:v>56.999999725188722</c:v>
                </c:pt>
                <c:pt idx="347">
                  <c:v>57.189046209032796</c:v>
                </c:pt>
                <c:pt idx="348">
                  <c:v>57.38232715917156</c:v>
                </c:pt>
                <c:pt idx="349">
                  <c:v>57.579936999050297</c:v>
                </c:pt>
                <c:pt idx="350">
                  <c:v>57.782075536752366</c:v>
                </c:pt>
                <c:pt idx="351">
                  <c:v>57.988740135892542</c:v>
                </c:pt>
                <c:pt idx="352">
                  <c:v>58.20014020914649</c:v>
                </c:pt>
                <c:pt idx="353">
                  <c:v>58.416270419515335</c:v>
                </c:pt>
                <c:pt idx="354">
                  <c:v>58.63723915869042</c:v>
                </c:pt>
                <c:pt idx="355">
                  <c:v>58.863150759133482</c:v>
                </c:pt>
                <c:pt idx="356">
                  <c:v>59.094222777200095</c:v>
                </c:pt>
                <c:pt idx="357">
                  <c:v>59.330451439767842</c:v>
                </c:pt>
                <c:pt idx="358">
                  <c:v>59.572054851943228</c:v>
                </c:pt>
                <c:pt idx="359">
                  <c:v>59.819024376266121</c:v>
                </c:pt>
                <c:pt idx="360">
                  <c:v>60.071467117980269</c:v>
                </c:pt>
                <c:pt idx="361">
                  <c:v>60.329589016493159</c:v>
                </c:pt>
                <c:pt idx="362">
                  <c:v>60.593374592302105</c:v>
                </c:pt>
                <c:pt idx="363">
                  <c:v>60.862907975248284</c:v>
                </c:pt>
                <c:pt idx="364">
                  <c:v>61.138370783442269</c:v>
                </c:pt>
                <c:pt idx="365">
                  <c:v>61.419831105150301</c:v>
                </c:pt>
                <c:pt idx="366">
                  <c:v>61.70710904909717</c:v>
                </c:pt>
                <c:pt idx="367">
                  <c:v>62.000476473314215</c:v>
                </c:pt>
                <c:pt idx="368">
                  <c:v>62.299849663810761</c:v>
                </c:pt>
                <c:pt idx="369">
                  <c:v>62.605379067863474</c:v>
                </c:pt>
                <c:pt idx="370">
                  <c:v>62.916984276296958</c:v>
                </c:pt>
                <c:pt idx="371">
                  <c:v>63.234701700675068</c:v>
                </c:pt>
                <c:pt idx="372">
                  <c:v>63.558578839368721</c:v>
                </c:pt>
                <c:pt idx="373">
                  <c:v>63.888780969577262</c:v>
                </c:pt>
                <c:pt idx="374">
                  <c:v>64.22524766611329</c:v>
                </c:pt>
                <c:pt idx="375">
                  <c:v>64.568031756254328</c:v>
                </c:pt>
                <c:pt idx="376">
                  <c:v>64.91719130391246</c:v>
                </c:pt>
                <c:pt idx="377">
                  <c:v>65.272794693191884</c:v>
                </c:pt>
                <c:pt idx="378">
                  <c:v>65.634894678272175</c:v>
                </c:pt>
                <c:pt idx="379">
                  <c:v>66.003559177914966</c:v>
                </c:pt>
                <c:pt idx="380">
                  <c:v>66.378854140879724</c:v>
                </c:pt>
                <c:pt idx="381">
                  <c:v>66.76084345965603</c:v>
                </c:pt>
                <c:pt idx="382">
                  <c:v>67.149707973606468</c:v>
                </c:pt>
                <c:pt idx="383">
                  <c:v>67.545144977694449</c:v>
                </c:pt>
                <c:pt idx="384">
                  <c:v>67.947583843071698</c:v>
                </c:pt>
                <c:pt idx="385">
                  <c:v>68.356829447067639</c:v>
                </c:pt>
                <c:pt idx="386">
                  <c:v>68.773191435758264</c:v>
                </c:pt>
                <c:pt idx="387">
                  <c:v>69.196333588417289</c:v>
                </c:pt>
                <c:pt idx="388">
                  <c:v>69.62667911162093</c:v>
                </c:pt>
                <c:pt idx="389">
                  <c:v>70.063875120667774</c:v>
                </c:pt>
                <c:pt idx="390">
                  <c:v>70.508331761536326</c:v>
                </c:pt>
                <c:pt idx="391">
                  <c:v>70.959660276285121</c:v>
                </c:pt>
                <c:pt idx="392">
                  <c:v>71.418110829320582</c:v>
                </c:pt>
                <c:pt idx="393">
                  <c:v>71.883644399062206</c:v>
                </c:pt>
                <c:pt idx="394">
                  <c:v>72.355933713090366</c:v>
                </c:pt>
                <c:pt idx="395">
                  <c:v>72.835155998003387</c:v>
                </c:pt>
                <c:pt idx="396">
                  <c:v>73.320941589605482</c:v>
                </c:pt>
                <c:pt idx="397">
                  <c:v>73.813436604216719</c:v>
                </c:pt>
                <c:pt idx="398">
                  <c:v>74.312369125570584</c:v>
                </c:pt>
                <c:pt idx="399">
                  <c:v>74.817490745792981</c:v>
                </c:pt>
                <c:pt idx="400">
                  <c:v>75.328798319984699</c:v>
                </c:pt>
                <c:pt idx="401">
                  <c:v>75.846181625418225</c:v>
                </c:pt>
                <c:pt idx="402">
                  <c:v>76.369393705698371</c:v>
                </c:pt>
                <c:pt idx="403">
                  <c:v>76.898461128341467</c:v>
                </c:pt>
                <c:pt idx="404">
                  <c:v>77.433133089666626</c:v>
                </c:pt>
                <c:pt idx="405">
                  <c:v>77.973307021440107</c:v>
                </c:pt>
                <c:pt idx="406">
                  <c:v>78.519035028537033</c:v>
                </c:pt>
                <c:pt idx="407">
                  <c:v>79.070050974399592</c:v>
                </c:pt>
                <c:pt idx="408">
                  <c:v>79.626131712217855</c:v>
                </c:pt>
                <c:pt idx="409">
                  <c:v>80.187454950626815</c:v>
                </c:pt>
                <c:pt idx="410">
                  <c:v>80.753631463329668</c:v>
                </c:pt>
                <c:pt idx="411">
                  <c:v>81.324857495261682</c:v>
                </c:pt>
                <c:pt idx="412">
                  <c:v>81.900594997902616</c:v>
                </c:pt>
                <c:pt idx="413">
                  <c:v>82.481196085093927</c:v>
                </c:pt>
                <c:pt idx="414">
                  <c:v>83.0661010168714</c:v>
                </c:pt>
                <c:pt idx="415">
                  <c:v>83.65550546378131</c:v>
                </c:pt>
                <c:pt idx="416">
                  <c:v>84.249147260124644</c:v>
                </c:pt>
                <c:pt idx="417">
                  <c:v>84.846906118927521</c:v>
                </c:pt>
                <c:pt idx="418">
                  <c:v>85.448631061708639</c:v>
                </c:pt>
                <c:pt idx="419">
                  <c:v>86.054184313310287</c:v>
                </c:pt>
                <c:pt idx="420">
                  <c:v>86.663215333615412</c:v>
                </c:pt>
                <c:pt idx="421">
                  <c:v>87.275670228124113</c:v>
                </c:pt>
                <c:pt idx="422">
                  <c:v>87.891327652216006</c:v>
                </c:pt>
                <c:pt idx="423">
                  <c:v>88.509568569674926</c:v>
                </c:pt>
                <c:pt idx="424">
                  <c:v>89.130422248837505</c:v>
                </c:pt>
                <c:pt idx="425">
                  <c:v>89.753381953582917</c:v>
                </c:pt>
                <c:pt idx="426">
                  <c:v>90.378113725564347</c:v>
                </c:pt>
                <c:pt idx="427">
                  <c:v>91.004262412103444</c:v>
                </c:pt>
                <c:pt idx="428">
                  <c:v>91.631309856587421</c:v>
                </c:pt>
                <c:pt idx="429">
                  <c:v>92.259090797421635</c:v>
                </c:pt>
                <c:pt idx="430">
                  <c:v>92.887107577250291</c:v>
                </c:pt>
                <c:pt idx="431">
                  <c:v>93.515058081358063</c:v>
                </c:pt>
                <c:pt idx="432">
                  <c:v>94.14281166987881</c:v>
                </c:pt>
                <c:pt idx="433">
                  <c:v>94.769733811888784</c:v>
                </c:pt>
                <c:pt idx="434">
                  <c:v>95.395715728959502</c:v>
                </c:pt>
                <c:pt idx="435">
                  <c:v>96.020502369885676</c:v>
                </c:pt>
                <c:pt idx="436">
                  <c:v>96.643631141864745</c:v>
                </c:pt>
                <c:pt idx="437">
                  <c:v>97.265045154837296</c:v>
                </c:pt>
                <c:pt idx="438">
                  <c:v>97.884321502898473</c:v>
                </c:pt>
                <c:pt idx="439">
                  <c:v>98.501043273541697</c:v>
                </c:pt>
                <c:pt idx="440">
                  <c:v>99.115375464656722</c:v>
                </c:pt>
                <c:pt idx="441">
                  <c:v>99.726915394426541</c:v>
                </c:pt>
                <c:pt idx="442">
                  <c:v>100.33528033402919</c:v>
                </c:pt>
                <c:pt idx="443">
                  <c:v>100.9403004471111</c:v>
                </c:pt>
                <c:pt idx="444">
                  <c:v>101.54195222906714</c:v>
                </c:pt>
                <c:pt idx="445">
                  <c:v>102.13967362458426</c:v>
                </c:pt>
                <c:pt idx="446">
                  <c:v>102.73366398651999</c:v>
                </c:pt>
                <c:pt idx="447">
                  <c:v>103.32331052933924</c:v>
                </c:pt>
                <c:pt idx="448">
                  <c:v>103.90857222000274</c:v>
                </c:pt>
                <c:pt idx="449">
                  <c:v>104.48900269126945</c:v>
                </c:pt>
                <c:pt idx="450">
                  <c:v>105.06449944991661</c:v>
                </c:pt>
                <c:pt idx="451">
                  <c:v>105.63456076411875</c:v>
                </c:pt>
                <c:pt idx="452">
                  <c:v>106.19861271520709</c:v>
                </c:pt>
                <c:pt idx="453">
                  <c:v>106.75649501277023</c:v>
                </c:pt>
                <c:pt idx="454">
                  <c:v>107.30779102992446</c:v>
                </c:pt>
                <c:pt idx="455">
                  <c:v>107.85190164377568</c:v>
                </c:pt>
                <c:pt idx="456">
                  <c:v>108.38862205102507</c:v>
                </c:pt>
                <c:pt idx="457">
                  <c:v>108.91717930726412</c:v>
                </c:pt>
                <c:pt idx="458">
                  <c:v>109.4374063957772</c:v>
                </c:pt>
                <c:pt idx="459">
                  <c:v>109.94895776942373</c:v>
                </c:pt>
                <c:pt idx="460">
                  <c:v>110.45131906803363</c:v>
                </c:pt>
                <c:pt idx="461">
                  <c:v>110.94441415602088</c:v>
                </c:pt>
                <c:pt idx="462">
                  <c:v>111.42756039453667</c:v>
                </c:pt>
                <c:pt idx="463">
                  <c:v>111.90091691314629</c:v>
                </c:pt>
                <c:pt idx="464">
                  <c:v>112.36386246358853</c:v>
                </c:pt>
                <c:pt idx="465">
                  <c:v>112.81638135148226</c:v>
                </c:pt>
                <c:pt idx="466">
                  <c:v>113.25832166834333</c:v>
                </c:pt>
                <c:pt idx="467">
                  <c:v>113.68909968626498</c:v>
                </c:pt>
                <c:pt idx="468">
                  <c:v>114.1090260489992</c:v>
                </c:pt>
                <c:pt idx="469">
                  <c:v>114.51755656259273</c:v>
                </c:pt>
                <c:pt idx="470">
                  <c:v>114.9148875512476</c:v>
                </c:pt>
                <c:pt idx="471">
                  <c:v>115.30070707992131</c:v>
                </c:pt>
                <c:pt idx="472">
                  <c:v>115.67525986360558</c:v>
                </c:pt>
                <c:pt idx="473">
                  <c:v>116.03808396606387</c:v>
                </c:pt>
                <c:pt idx="474">
                  <c:v>116.38960556568861</c:v>
                </c:pt>
                <c:pt idx="475">
                  <c:v>116.72937544068803</c:v>
                </c:pt>
                <c:pt idx="476">
                  <c:v>117.05759649158679</c:v>
                </c:pt>
                <c:pt idx="477">
                  <c:v>117.37398053042648</c:v>
                </c:pt>
                <c:pt idx="478">
                  <c:v>117.67844083465623</c:v>
                </c:pt>
                <c:pt idx="479">
                  <c:v>117.97091248297714</c:v>
                </c:pt>
                <c:pt idx="480">
                  <c:v>118.25122871393845</c:v>
                </c:pt>
                <c:pt idx="481">
                  <c:v>118.51902849767828</c:v>
                </c:pt>
                <c:pt idx="482">
                  <c:v>118.77435430575804</c:v>
                </c:pt>
                <c:pt idx="483">
                  <c:v>119.01682392925363</c:v>
                </c:pt>
                <c:pt idx="484">
                  <c:v>119.24624411479174</c:v>
                </c:pt>
                <c:pt idx="485">
                  <c:v>119.46224125135801</c:v>
                </c:pt>
                <c:pt idx="486">
                  <c:v>119.66513095938869</c:v>
                </c:pt>
                <c:pt idx="487">
                  <c:v>119.85435015599226</c:v>
                </c:pt>
                <c:pt idx="488">
                  <c:v>120.02955732576567</c:v>
                </c:pt>
                <c:pt idx="489">
                  <c:v>120.19140371890481</c:v>
                </c:pt>
                <c:pt idx="490">
                  <c:v>120.33895207886385</c:v>
                </c:pt>
                <c:pt idx="491">
                  <c:v>120.47288561635058</c:v>
                </c:pt>
                <c:pt idx="492">
                  <c:v>120.59276578224068</c:v>
                </c:pt>
                <c:pt idx="493">
                  <c:v>120.69888429644534</c:v>
                </c:pt>
                <c:pt idx="494">
                  <c:v>120.79087839264596</c:v>
                </c:pt>
                <c:pt idx="495">
                  <c:v>120.86930758685256</c:v>
                </c:pt>
                <c:pt idx="496">
                  <c:v>120.93387015445808</c:v>
                </c:pt>
                <c:pt idx="497">
                  <c:v>120.98498265486761</c:v>
                </c:pt>
                <c:pt idx="498">
                  <c:v>121.02264106165529</c:v>
                </c:pt>
                <c:pt idx="499">
                  <c:v>121.04733916430254</c:v>
                </c:pt>
                <c:pt idx="500">
                  <c:v>121.05913259425759</c:v>
                </c:pt>
                <c:pt idx="501">
                  <c:v>121.05833621773381</c:v>
                </c:pt>
                <c:pt idx="502">
                  <c:v>121.04504731971537</c:v>
                </c:pt>
                <c:pt idx="503">
                  <c:v>121.01981308612854</c:v>
                </c:pt>
                <c:pt idx="504">
                  <c:v>120.98270797767245</c:v>
                </c:pt>
                <c:pt idx="505">
                  <c:v>120.93425600760833</c:v>
                </c:pt>
                <c:pt idx="506">
                  <c:v>120.87446027335675</c:v>
                </c:pt>
                <c:pt idx="507">
                  <c:v>120.80356611426856</c:v>
                </c:pt>
                <c:pt idx="508">
                  <c:v>120.72150507037185</c:v>
                </c:pt>
                <c:pt idx="509">
                  <c:v>120.62870535267479</c:v>
                </c:pt>
                <c:pt idx="510">
                  <c:v>120.52528156345454</c:v>
                </c:pt>
                <c:pt idx="511">
                  <c:v>120.41116047110539</c:v>
                </c:pt>
                <c:pt idx="512">
                  <c:v>120.28646410696335</c:v>
                </c:pt>
                <c:pt idx="513">
                  <c:v>120.1513181061202</c:v>
                </c:pt>
                <c:pt idx="514">
                  <c:v>120.00561370439468</c:v>
                </c:pt>
                <c:pt idx="515">
                  <c:v>119.84999029294946</c:v>
                </c:pt>
                <c:pt idx="516">
                  <c:v>119.6841232542756</c:v>
                </c:pt>
                <c:pt idx="517">
                  <c:v>119.50843512475672</c:v>
                </c:pt>
                <c:pt idx="518">
                  <c:v>119.32289135268921</c:v>
                </c:pt>
                <c:pt idx="519">
                  <c:v>119.12771252239006</c:v>
                </c:pt>
                <c:pt idx="520">
                  <c:v>118.92315143152366</c:v>
                </c:pt>
                <c:pt idx="521">
                  <c:v>118.70943170267824</c:v>
                </c:pt>
                <c:pt idx="522">
                  <c:v>118.48685383276619</c:v>
                </c:pt>
                <c:pt idx="523">
                  <c:v>118.25570327316801</c:v>
                </c:pt>
                <c:pt idx="524">
                  <c:v>118.01604554539301</c:v>
                </c:pt>
                <c:pt idx="525">
                  <c:v>117.76849085249629</c:v>
                </c:pt>
                <c:pt idx="526">
                  <c:v>117.5131628068292</c:v>
                </c:pt>
                <c:pt idx="527">
                  <c:v>117.25044787688618</c:v>
                </c:pt>
                <c:pt idx="528">
                  <c:v>116.98081814436587</c:v>
                </c:pt>
                <c:pt idx="529">
                  <c:v>116.70471158528714</c:v>
                </c:pt>
                <c:pt idx="530">
                  <c:v>116.4228375549112</c:v>
                </c:pt>
                <c:pt idx="531">
                  <c:v>116.13518820547407</c:v>
                </c:pt>
                <c:pt idx="532">
                  <c:v>115.8424762603554</c:v>
                </c:pt>
                <c:pt idx="533">
                  <c:v>115.54488696107995</c:v>
                </c:pt>
                <c:pt idx="534">
                  <c:v>115.24303329543403</c:v>
                </c:pt>
                <c:pt idx="535">
                  <c:v>114.93726261815617</c:v>
                </c:pt>
                <c:pt idx="536">
                  <c:v>114.62765990872663</c:v>
                </c:pt>
                <c:pt idx="537">
                  <c:v>114.314493743065</c:v>
                </c:pt>
                <c:pt idx="538">
                  <c:v>113.99822846139408</c:v>
                </c:pt>
                <c:pt idx="539">
                  <c:v>113.67889630331729</c:v>
                </c:pt>
                <c:pt idx="540">
                  <c:v>113.35665703472293</c:v>
                </c:pt>
                <c:pt idx="541">
                  <c:v>113.03175129737976</c:v>
                </c:pt>
                <c:pt idx="542">
                  <c:v>112.70431955495691</c:v>
                </c:pt>
                <c:pt idx="543">
                  <c:v>112.37458243135143</c:v>
                </c:pt>
                <c:pt idx="544">
                  <c:v>112.04270240898855</c:v>
                </c:pt>
                <c:pt idx="545">
                  <c:v>111.70885290884056</c:v>
                </c:pt>
                <c:pt idx="546">
                  <c:v>111.37321787117901</c:v>
                </c:pt>
                <c:pt idx="547">
                  <c:v>111.03600470716896</c:v>
                </c:pt>
                <c:pt idx="548">
                  <c:v>110.69715560607587</c:v>
                </c:pt>
                <c:pt idx="549">
                  <c:v>110.35734075625302</c:v>
                </c:pt>
                <c:pt idx="550">
                  <c:v>110.01630065259695</c:v>
                </c:pt>
                <c:pt idx="551">
                  <c:v>109.6744749110552</c:v>
                </c:pt>
                <c:pt idx="552">
                  <c:v>109.33185837397502</c:v>
                </c:pt>
                <c:pt idx="553">
                  <c:v>108.98891882485594</c:v>
                </c:pt>
                <c:pt idx="554">
                  <c:v>108.64588559000033</c:v>
                </c:pt>
                <c:pt idx="555">
                  <c:v>108.30304656288254</c:v>
                </c:pt>
                <c:pt idx="556">
                  <c:v>107.96069560504039</c:v>
                </c:pt>
                <c:pt idx="557">
                  <c:v>107.61894212941772</c:v>
                </c:pt>
                <c:pt idx="558">
                  <c:v>107.27833224988858</c:v>
                </c:pt>
                <c:pt idx="559">
                  <c:v>106.93899839427149</c:v>
                </c:pt>
                <c:pt idx="560">
                  <c:v>106.60171932133478</c:v>
                </c:pt>
                <c:pt idx="561">
                  <c:v>106.26637261097504</c:v>
                </c:pt>
                <c:pt idx="562">
                  <c:v>105.9334693379647</c:v>
                </c:pt>
                <c:pt idx="563">
                  <c:v>105.60323850341288</c:v>
                </c:pt>
                <c:pt idx="564">
                  <c:v>105.27589128914244</c:v>
                </c:pt>
                <c:pt idx="565">
                  <c:v>104.95160956876643</c:v>
                </c:pt>
                <c:pt idx="566">
                  <c:v>104.63032569715033</c:v>
                </c:pt>
                <c:pt idx="567">
                  <c:v>104.31256091936355</c:v>
                </c:pt>
                <c:pt idx="568">
                  <c:v>103.99820513940168</c:v>
                </c:pt>
                <c:pt idx="569">
                  <c:v>103.68735559362271</c:v>
                </c:pt>
                <c:pt idx="570">
                  <c:v>103.38007212608355</c:v>
                </c:pt>
                <c:pt idx="571">
                  <c:v>103.07660735360561</c:v>
                </c:pt>
                <c:pt idx="572">
                  <c:v>102.77661770404613</c:v>
                </c:pt>
                <c:pt idx="573">
                  <c:v>102.48075156755766</c:v>
                </c:pt>
                <c:pt idx="574">
                  <c:v>102.18844828640513</c:v>
                </c:pt>
                <c:pt idx="575">
                  <c:v>101.90013612222555</c:v>
                </c:pt>
                <c:pt idx="576">
                  <c:v>101.61586659486369</c:v>
                </c:pt>
                <c:pt idx="577">
                  <c:v>101.33567908346164</c:v>
                </c:pt>
                <c:pt idx="578">
                  <c:v>101.05941093431737</c:v>
                </c:pt>
                <c:pt idx="579">
                  <c:v>100.78729200972019</c:v>
                </c:pt>
                <c:pt idx="580">
                  <c:v>100.51960498463551</c:v>
                </c:pt>
                <c:pt idx="581">
                  <c:v>100.25597482722823</c:v>
                </c:pt>
                <c:pt idx="582">
                  <c:v>99.996705337463524</c:v>
                </c:pt>
                <c:pt idx="583">
                  <c:v>99.742063859439412</c:v>
                </c:pt>
                <c:pt idx="584">
                  <c:v>99.492160431712577</c:v>
                </c:pt>
                <c:pt idx="585">
                  <c:v>99.246752417571869</c:v>
                </c:pt>
                <c:pt idx="586">
                  <c:v>99.006584088015558</c:v>
                </c:pt>
                <c:pt idx="587">
                  <c:v>98.771442264078132</c:v>
                </c:pt>
                <c:pt idx="588">
                  <c:v>98.541725004923023</c:v>
                </c:pt>
                <c:pt idx="589">
                  <c:v>98.317609841958046</c:v>
                </c:pt>
                <c:pt idx="590">
                  <c:v>98.099478491962614</c:v>
                </c:pt>
                <c:pt idx="591">
                  <c:v>97.887084667117762</c:v>
                </c:pt>
                <c:pt idx="592">
                  <c:v>97.680950475697685</c:v>
                </c:pt>
                <c:pt idx="593">
                  <c:v>97.480962208734923</c:v>
                </c:pt>
                <c:pt idx="594">
                  <c:v>97.287577359510038</c:v>
                </c:pt>
                <c:pt idx="595">
                  <c:v>97.10047161921085</c:v>
                </c:pt>
                <c:pt idx="596">
                  <c:v>96.919850034684615</c:v>
                </c:pt>
                <c:pt idx="597">
                  <c:v>96.745747887102553</c:v>
                </c:pt>
                <c:pt idx="598">
                  <c:v>96.578161724542127</c:v>
                </c:pt>
                <c:pt idx="599">
                  <c:v>96.417281874339537</c:v>
                </c:pt>
                <c:pt idx="600">
                  <c:v>96.262919818643184</c:v>
                </c:pt>
                <c:pt idx="601">
                  <c:v>96.115251054057907</c:v>
                </c:pt>
                <c:pt idx="602">
                  <c:v>95.974253334903906</c:v>
                </c:pt>
                <c:pt idx="603">
                  <c:v>95.839897822458198</c:v>
                </c:pt>
                <c:pt idx="604">
                  <c:v>95.712169596896615</c:v>
                </c:pt>
                <c:pt idx="605">
                  <c:v>95.591047176958867</c:v>
                </c:pt>
                <c:pt idx="606">
                  <c:v>95.476690677918882</c:v>
                </c:pt>
                <c:pt idx="607">
                  <c:v>95.369095266290799</c:v>
                </c:pt>
                <c:pt idx="608">
                  <c:v>95.268229333857718</c:v>
                </c:pt>
                <c:pt idx="609">
                  <c:v>95.173908374965535</c:v>
                </c:pt>
                <c:pt idx="610">
                  <c:v>95.086523537571267</c:v>
                </c:pt>
                <c:pt idx="611">
                  <c:v>95.005907581961338</c:v>
                </c:pt>
                <c:pt idx="612">
                  <c:v>94.9322911293293</c:v>
                </c:pt>
                <c:pt idx="613">
                  <c:v>94.865565741284442</c:v>
                </c:pt>
                <c:pt idx="614">
                  <c:v>94.806195691398599</c:v>
                </c:pt>
                <c:pt idx="615">
                  <c:v>94.753935159366122</c:v>
                </c:pt>
                <c:pt idx="616">
                  <c:v>94.709326854232074</c:v>
                </c:pt>
                <c:pt idx="617">
                  <c:v>94.67234027383077</c:v>
                </c:pt>
                <c:pt idx="618">
                  <c:v>94.643341123152283</c:v>
                </c:pt>
                <c:pt idx="619">
                  <c:v>94.622494352231314</c:v>
                </c:pt>
                <c:pt idx="620">
                  <c:v>94.609960239468379</c:v>
                </c:pt>
                <c:pt idx="621">
                  <c:v>94.605679311848888</c:v>
                </c:pt>
                <c:pt idx="622">
                  <c:v>94.610316367438955</c:v>
                </c:pt>
                <c:pt idx="623">
                  <c:v>94.623423434564415</c:v>
                </c:pt>
                <c:pt idx="624">
                  <c:v>94.645635554314907</c:v>
                </c:pt>
                <c:pt idx="625">
                  <c:v>94.676650252822952</c:v>
                </c:pt>
                <c:pt idx="626">
                  <c:v>94.716898434112807</c:v>
                </c:pt>
                <c:pt idx="627">
                  <c:v>94.766253150389403</c:v>
                </c:pt>
                <c:pt idx="628">
                  <c:v>94.824767252645472</c:v>
                </c:pt>
                <c:pt idx="629">
                  <c:v>94.892662766208218</c:v>
                </c:pt>
                <c:pt idx="630">
                  <c:v>94.969982794430607</c:v>
                </c:pt>
                <c:pt idx="631">
                  <c:v>95.056744501857096</c:v>
                </c:pt>
                <c:pt idx="632">
                  <c:v>95.152980463193188</c:v>
                </c:pt>
                <c:pt idx="633">
                  <c:v>95.25890228661747</c:v>
                </c:pt>
                <c:pt idx="634">
                  <c:v>95.374346838605348</c:v>
                </c:pt>
                <c:pt idx="635">
                  <c:v>95.499514074577405</c:v>
                </c:pt>
                <c:pt idx="636">
                  <c:v>95.634434435683588</c:v>
                </c:pt>
                <c:pt idx="637">
                  <c:v>95.779142744084183</c:v>
                </c:pt>
                <c:pt idx="638">
                  <c:v>95.933863358194799</c:v>
                </c:pt>
                <c:pt idx="639">
                  <c:v>96.098476310032808</c:v>
                </c:pt>
                <c:pt idx="640">
                  <c:v>96.273247607789514</c:v>
                </c:pt>
                <c:pt idx="641">
                  <c:v>96.458273913735866</c:v>
                </c:pt>
                <c:pt idx="642">
                  <c:v>96.653700841067746</c:v>
                </c:pt>
                <c:pt idx="643">
                  <c:v>96.85969105651624</c:v>
                </c:pt>
                <c:pt idx="644">
                  <c:v>97.076644723119628</c:v>
                </c:pt>
                <c:pt idx="645">
                  <c:v>97.304783766811795</c:v>
                </c:pt>
                <c:pt idx="646">
                  <c:v>97.544184360646071</c:v>
                </c:pt>
                <c:pt idx="647">
                  <c:v>97.795283007386359</c:v>
                </c:pt>
                <c:pt idx="648">
                  <c:v>98.058526259802875</c:v>
                </c:pt>
                <c:pt idx="649">
                  <c:v>98.333994218611963</c:v>
                </c:pt>
                <c:pt idx="650">
                  <c:v>98.622106289294905</c:v>
                </c:pt>
                <c:pt idx="651">
                  <c:v>98.922901481052108</c:v>
                </c:pt>
                <c:pt idx="652">
                  <c:v>99.236971183951539</c:v>
                </c:pt>
                <c:pt idx="653">
                  <c:v>99.564133282473506</c:v>
                </c:pt>
                <c:pt idx="654">
                  <c:v>99.904948337909275</c:v>
                </c:pt>
                <c:pt idx="655">
                  <c:v>100.25941323248648</c:v>
                </c:pt>
                <c:pt idx="656">
                  <c:v>100.62790095566618</c:v>
                </c:pt>
                <c:pt idx="657">
                  <c:v>101.01056373833411</c:v>
                </c:pt>
                <c:pt idx="658">
                  <c:v>101.40757095988883</c:v>
                </c:pt>
                <c:pt idx="659">
                  <c:v>101.81904767217735</c:v>
                </c:pt>
                <c:pt idx="660">
                  <c:v>102.24514729406735</c:v>
                </c:pt>
                <c:pt idx="661">
                  <c:v>102.68617223776504</c:v>
                </c:pt>
                <c:pt idx="662">
                  <c:v>103.14224669820898</c:v>
                </c:pt>
                <c:pt idx="663">
                  <c:v>103.61327494480869</c:v>
                </c:pt>
                <c:pt idx="664">
                  <c:v>104.09975219043289</c:v>
                </c:pt>
                <c:pt idx="665">
                  <c:v>104.60138744595579</c:v>
                </c:pt>
                <c:pt idx="666">
                  <c:v>105.11866774695808</c:v>
                </c:pt>
                <c:pt idx="667">
                  <c:v>105.65173989746312</c:v>
                </c:pt>
                <c:pt idx="668">
                  <c:v>106.20052461811021</c:v>
                </c:pt>
                <c:pt idx="669">
                  <c:v>106.76539777878632</c:v>
                </c:pt>
                <c:pt idx="670">
                  <c:v>107.3465658565469</c:v>
                </c:pt>
                <c:pt idx="671">
                  <c:v>107.94425258221251</c:v>
                </c:pt>
                <c:pt idx="672">
                  <c:v>108.55874147775667</c:v>
                </c:pt>
                <c:pt idx="673">
                  <c:v>109.19054236968955</c:v>
                </c:pt>
                <c:pt idx="674">
                  <c:v>109.83999750221585</c:v>
                </c:pt>
                <c:pt idx="675">
                  <c:v>110.50726331835941</c:v>
                </c:pt>
                <c:pt idx="676">
                  <c:v>111.19293405225643</c:v>
                </c:pt>
                <c:pt idx="677">
                  <c:v>111.89737799000193</c:v>
                </c:pt>
                <c:pt idx="678">
                  <c:v>112.62098684421005</c:v>
                </c:pt>
                <c:pt idx="679">
                  <c:v>113.36431466701283</c:v>
                </c:pt>
                <c:pt idx="680">
                  <c:v>114.12751368168711</c:v>
                </c:pt>
                <c:pt idx="681">
                  <c:v>114.91089280143042</c:v>
                </c:pt>
                <c:pt idx="682">
                  <c:v>115.71523146320413</c:v>
                </c:pt>
                <c:pt idx="683">
                  <c:v>116.54038881958445</c:v>
                </c:pt>
                <c:pt idx="684">
                  <c:v>117.3868606782799</c:v>
                </c:pt>
                <c:pt idx="685">
                  <c:v>118.25516734603134</c:v>
                </c:pt>
                <c:pt idx="686">
                  <c:v>119.14511987396132</c:v>
                </c:pt>
                <c:pt idx="687">
                  <c:v>120.05740049130495</c:v>
                </c:pt>
                <c:pt idx="688">
                  <c:v>120.99223430877535</c:v>
                </c:pt>
                <c:pt idx="689">
                  <c:v>121.94958342118828</c:v>
                </c:pt>
                <c:pt idx="690">
                  <c:v>122.92985972512498</c:v>
                </c:pt>
                <c:pt idx="691">
                  <c:v>123.93317774873509</c:v>
                </c:pt>
                <c:pt idx="692">
                  <c:v>124.95967973464734</c:v>
                </c:pt>
                <c:pt idx="693">
                  <c:v>126.00946649505329</c:v>
                </c:pt>
                <c:pt idx="694">
                  <c:v>127.08259480087634</c:v>
                </c:pt>
                <c:pt idx="695">
                  <c:v>128.17940425860147</c:v>
                </c:pt>
                <c:pt idx="696">
                  <c:v>129.29976993913468</c:v>
                </c:pt>
                <c:pt idx="697">
                  <c:v>130.44384958243509</c:v>
                </c:pt>
                <c:pt idx="698">
                  <c:v>131.61224774973277</c:v>
                </c:pt>
                <c:pt idx="699">
                  <c:v>132.8047213437996</c:v>
                </c:pt>
                <c:pt idx="700">
                  <c:v>134.0217758392281</c:v>
                </c:pt>
                <c:pt idx="701">
                  <c:v>135.26340114483634</c:v>
                </c:pt>
                <c:pt idx="702">
                  <c:v>136.53047517026931</c:v>
                </c:pt>
                <c:pt idx="703">
                  <c:v>137.82308937706583</c:v>
                </c:pt>
                <c:pt idx="704">
                  <c:v>139.1418653339378</c:v>
                </c:pt>
                <c:pt idx="705">
                  <c:v>140.48695590663132</c:v>
                </c:pt>
                <c:pt idx="706">
                  <c:v>141.85873124218361</c:v>
                </c:pt>
                <c:pt idx="707">
                  <c:v>143.25758504589251</c:v>
                </c:pt>
                <c:pt idx="708">
                  <c:v>144.68440913987317</c:v>
                </c:pt>
                <c:pt idx="709">
                  <c:v>146.13903339091118</c:v>
                </c:pt>
                <c:pt idx="710">
                  <c:v>147.62202438616353</c:v>
                </c:pt>
                <c:pt idx="711">
                  <c:v>149.13344860293765</c:v>
                </c:pt>
                <c:pt idx="712">
                  <c:v>150.67411028330829</c:v>
                </c:pt>
                <c:pt idx="713">
                  <c:v>152.24400808715484</c:v>
                </c:pt>
                <c:pt idx="714">
                  <c:v>153.84338807640316</c:v>
                </c:pt>
                <c:pt idx="715">
                  <c:v>155.47239921583625</c:v>
                </c:pt>
                <c:pt idx="716">
                  <c:v>157.13125073435398</c:v>
                </c:pt>
                <c:pt idx="717">
                  <c:v>158.8200270729335</c:v>
                </c:pt>
                <c:pt idx="718">
                  <c:v>160.53912065599701</c:v>
                </c:pt>
                <c:pt idx="719">
                  <c:v>162.28822753513802</c:v>
                </c:pt>
                <c:pt idx="720">
                  <c:v>164.06762052321682</c:v>
                </c:pt>
                <c:pt idx="721">
                  <c:v>165.87716206432646</c:v>
                </c:pt>
                <c:pt idx="722">
                  <c:v>167.71643210236149</c:v>
                </c:pt>
                <c:pt idx="723">
                  <c:v>169.58526389999392</c:v>
                </c:pt>
                <c:pt idx="724">
                  <c:v>171.48410089321598</c:v>
                </c:pt>
                <c:pt idx="725">
                  <c:v>173.41216206801261</c:v>
                </c:pt>
                <c:pt idx="726">
                  <c:v>175.36969309659241</c:v>
                </c:pt>
                <c:pt idx="727">
                  <c:v>177.35658279726272</c:v>
                </c:pt>
                <c:pt idx="728">
                  <c:v>179.37255866743729</c:v>
                </c:pt>
                <c:pt idx="729">
                  <c:v>181.41829982084391</c:v>
                </c:pt>
                <c:pt idx="730">
                  <c:v>183.49351560783657</c:v>
                </c:pt>
                <c:pt idx="731">
                  <c:v>185.5983710982851</c:v>
                </c:pt>
                <c:pt idx="732">
                  <c:v>187.73299854109527</c:v>
                </c:pt>
                <c:pt idx="733">
                  <c:v>189.89755259677025</c:v>
                </c:pt>
                <c:pt idx="734">
                  <c:v>192.09218299020534</c:v>
                </c:pt>
                <c:pt idx="735">
                  <c:v>194.31709264643484</c:v>
                </c:pt>
                <c:pt idx="736">
                  <c:v>196.57272630027515</c:v>
                </c:pt>
                <c:pt idx="737">
                  <c:v>198.85855735824833</c:v>
                </c:pt>
                <c:pt idx="738">
                  <c:v>201.1754151287696</c:v>
                </c:pt>
                <c:pt idx="739">
                  <c:v>203.52337567599673</c:v>
                </c:pt>
                <c:pt idx="740">
                  <c:v>205.9017484796718</c:v>
                </c:pt>
                <c:pt idx="741">
                  <c:v>208.3113032312441</c:v>
                </c:pt>
                <c:pt idx="742">
                  <c:v>210.75163904621223</c:v>
                </c:pt>
                <c:pt idx="743">
                  <c:v>213.22307933867307</c:v>
                </c:pt>
                <c:pt idx="744">
                  <c:v>215.72519037702858</c:v>
                </c:pt>
                <c:pt idx="745">
                  <c:v>218.25771540484877</c:v>
                </c:pt>
                <c:pt idx="746">
                  <c:v>220.82091533919848</c:v>
                </c:pt>
                <c:pt idx="747">
                  <c:v>223.41406658874524</c:v>
                </c:pt>
                <c:pt idx="748">
                  <c:v>226.03672035425956</c:v>
                </c:pt>
                <c:pt idx="749">
                  <c:v>228.68878880841106</c:v>
                </c:pt>
                <c:pt idx="750">
                  <c:v>231.36932387207366</c:v>
                </c:pt>
                <c:pt idx="751">
                  <c:v>234.07801922491774</c:v>
                </c:pt>
                <c:pt idx="752">
                  <c:v>236.81382094734198</c:v>
                </c:pt>
                <c:pt idx="753">
                  <c:v>239.57599611885439</c:v>
                </c:pt>
                <c:pt idx="754">
                  <c:v>242.3643679991437</c:v>
                </c:pt>
                <c:pt idx="755">
                  <c:v>245.17788643318846</c:v>
                </c:pt>
                <c:pt idx="756">
                  <c:v>248.01609313326824</c:v>
                </c:pt>
                <c:pt idx="757">
                  <c:v>250.8789367295642</c:v>
                </c:pt>
                <c:pt idx="758">
                  <c:v>253.76565404445483</c:v>
                </c:pt>
                <c:pt idx="759">
                  <c:v>256.6758472842202</c:v>
                </c:pt>
                <c:pt idx="760">
                  <c:v>259.60969570591493</c:v>
                </c:pt>
                <c:pt idx="761">
                  <c:v>262.56646072448024</c:v>
                </c:pt>
                <c:pt idx="762">
                  <c:v>265.54593934331041</c:v>
                </c:pt>
                <c:pt idx="763">
                  <c:v>268.54780672542262</c:v>
                </c:pt>
                <c:pt idx="764">
                  <c:v>271.57188431446383</c:v>
                </c:pt>
                <c:pt idx="765">
                  <c:v>274.61837758019487</c:v>
                </c:pt>
                <c:pt idx="766">
                  <c:v>277.68604970247134</c:v>
                </c:pt>
                <c:pt idx="767">
                  <c:v>280.77560396209992</c:v>
                </c:pt>
                <c:pt idx="768">
                  <c:v>283.88568693203229</c:v>
                </c:pt>
                <c:pt idx="769">
                  <c:v>287.01700898739625</c:v>
                </c:pt>
                <c:pt idx="770">
                  <c:v>290.16805433800994</c:v>
                </c:pt>
                <c:pt idx="771">
                  <c:v>293.33945544725555</c:v>
                </c:pt>
                <c:pt idx="772">
                  <c:v>296.5295252445469</c:v>
                </c:pt>
                <c:pt idx="773">
                  <c:v>299.73804758327788</c:v>
                </c:pt>
                <c:pt idx="774">
                  <c:v>302.96386989570141</c:v>
                </c:pt>
                <c:pt idx="775">
                  <c:v>306.204687396471</c:v>
                </c:pt>
                <c:pt idx="776">
                  <c:v>309.45719995152643</c:v>
                </c:pt>
                <c:pt idx="777">
                  <c:v>312.70850587459256</c:v>
                </c:pt>
                <c:pt idx="778">
                  <c:v>315.83521923142797</c:v>
                </c:pt>
                <c:pt idx="779">
                  <c:v>315.31285364677069</c:v>
                </c:pt>
                <c:pt idx="780">
                  <c:v>312.499342889714</c:v>
                </c:pt>
                <c:pt idx="781">
                  <c:v>309.65855109625738</c:v>
                </c:pt>
                <c:pt idx="782">
                  <c:v>306.84704717540239</c:v>
                </c:pt>
                <c:pt idx="783">
                  <c:v>304.0738035872493</c:v>
                </c:pt>
                <c:pt idx="784">
                  <c:v>301.34093659501963</c:v>
                </c:pt>
                <c:pt idx="785">
                  <c:v>298.64941785472587</c:v>
                </c:pt>
                <c:pt idx="786">
                  <c:v>295.99976593320537</c:v>
                </c:pt>
                <c:pt idx="787">
                  <c:v>293.39155772141925</c:v>
                </c:pt>
                <c:pt idx="788">
                  <c:v>290.82582815015877</c:v>
                </c:pt>
                <c:pt idx="789">
                  <c:v>288.3013854081608</c:v>
                </c:pt>
                <c:pt idx="790">
                  <c:v>285.81857622028173</c:v>
                </c:pt>
                <c:pt idx="791">
                  <c:v>283.37655027802663</c:v>
                </c:pt>
                <c:pt idx="792">
                  <c:v>280.97563727963978</c:v>
                </c:pt>
                <c:pt idx="793">
                  <c:v>278.61546754268608</c:v>
                </c:pt>
                <c:pt idx="794">
                  <c:v>276.29460401356249</c:v>
                </c:pt>
                <c:pt idx="795">
                  <c:v>274.01380039746925</c:v>
                </c:pt>
                <c:pt idx="796">
                  <c:v>271.77218050639283</c:v>
                </c:pt>
                <c:pt idx="797">
                  <c:v>269.56938629021988</c:v>
                </c:pt>
                <c:pt idx="798">
                  <c:v>267.4045621087788</c:v>
                </c:pt>
                <c:pt idx="799">
                  <c:v>265.27838958312395</c:v>
                </c:pt>
                <c:pt idx="800">
                  <c:v>263.18955783712971</c:v>
                </c:pt>
                <c:pt idx="801">
                  <c:v>261.13836077804211</c:v>
                </c:pt>
                <c:pt idx="802">
                  <c:v>259.12399506945013</c:v>
                </c:pt>
                <c:pt idx="803">
                  <c:v>257.14678239059197</c:v>
                </c:pt>
                <c:pt idx="804">
                  <c:v>255.20618637483724</c:v>
                </c:pt>
                <c:pt idx="805">
                  <c:v>253.30211526114067</c:v>
                </c:pt>
                <c:pt idx="806">
                  <c:v>251.43465753804591</c:v>
                </c:pt>
                <c:pt idx="807">
                  <c:v>249.60389359569322</c:v>
                </c:pt>
                <c:pt idx="808">
                  <c:v>247.80961460082071</c:v>
                </c:pt>
                <c:pt idx="809">
                  <c:v>246.05299488444382</c:v>
                </c:pt>
                <c:pt idx="810">
                  <c:v>244.33327077992763</c:v>
                </c:pt>
                <c:pt idx="811">
                  <c:v>242.65067541638527</c:v>
                </c:pt>
                <c:pt idx="812">
                  <c:v>241.0057775268975</c:v>
                </c:pt>
                <c:pt idx="813">
                  <c:v>239.39760355361881</c:v>
                </c:pt>
                <c:pt idx="814">
                  <c:v>237.82698627128144</c:v>
                </c:pt>
                <c:pt idx="815">
                  <c:v>236.29336882201852</c:v>
                </c:pt>
                <c:pt idx="816">
                  <c:v>234.79599598568387</c:v>
                </c:pt>
                <c:pt idx="817">
                  <c:v>233.33507423736634</c:v>
                </c:pt>
                <c:pt idx="818">
                  <c:v>231.91026370884032</c:v>
                </c:pt>
                <c:pt idx="819">
                  <c:v>230.52079646350285</c:v>
                </c:pt>
                <c:pt idx="820">
                  <c:v>229.16628349817412</c:v>
                </c:pt>
                <c:pt idx="821">
                  <c:v>227.84637704819042</c:v>
                </c:pt>
                <c:pt idx="822">
                  <c:v>226.56102846793414</c:v>
                </c:pt>
                <c:pt idx="823">
                  <c:v>225.30862360620625</c:v>
                </c:pt>
                <c:pt idx="824">
                  <c:v>224.08991878010522</c:v>
                </c:pt>
                <c:pt idx="825">
                  <c:v>222.903716897724</c:v>
                </c:pt>
                <c:pt idx="826">
                  <c:v>221.74955043271311</c:v>
                </c:pt>
                <c:pt idx="827">
                  <c:v>220.627412017203</c:v>
                </c:pt>
                <c:pt idx="828">
                  <c:v>219.53611501711961</c:v>
                </c:pt>
                <c:pt idx="829">
                  <c:v>218.47605252116162</c:v>
                </c:pt>
                <c:pt idx="830">
                  <c:v>217.44612738788896</c:v>
                </c:pt>
                <c:pt idx="831">
                  <c:v>216.44639718506789</c:v>
                </c:pt>
                <c:pt idx="832">
                  <c:v>215.4762647422848</c:v>
                </c:pt>
                <c:pt idx="833">
                  <c:v>214.53555234848719</c:v>
                </c:pt>
                <c:pt idx="834">
                  <c:v>213.62415204461357</c:v>
                </c:pt>
                <c:pt idx="835">
                  <c:v>212.74208827519999</c:v>
                </c:pt>
                <c:pt idx="836">
                  <c:v>211.88942049309952</c:v>
                </c:pt>
                <c:pt idx="837">
                  <c:v>211.06627458109426</c:v>
                </c:pt>
                <c:pt idx="838">
                  <c:v>210.27244154187048</c:v>
                </c:pt>
                <c:pt idx="839">
                  <c:v>209.50805607404965</c:v>
                </c:pt>
                <c:pt idx="840">
                  <c:v>208.77328757873263</c:v>
                </c:pt>
                <c:pt idx="841">
                  <c:v>208.06821536952847</c:v>
                </c:pt>
                <c:pt idx="842">
                  <c:v>207.39286178685319</c:v>
                </c:pt>
                <c:pt idx="843">
                  <c:v>206.74679839404095</c:v>
                </c:pt>
                <c:pt idx="844">
                  <c:v>206.1302727786379</c:v>
                </c:pt>
                <c:pt idx="845">
                  <c:v>205.54281276699487</c:v>
                </c:pt>
                <c:pt idx="846">
                  <c:v>204.98419689416374</c:v>
                </c:pt>
                <c:pt idx="847">
                  <c:v>204.4538526004832</c:v>
                </c:pt>
                <c:pt idx="848">
                  <c:v>203.95227094418237</c:v>
                </c:pt>
                <c:pt idx="849">
                  <c:v>203.47805705278597</c:v>
                </c:pt>
                <c:pt idx="850">
                  <c:v>203.03169194059373</c:v>
                </c:pt>
                <c:pt idx="851">
                  <c:v>202.61288400530137</c:v>
                </c:pt>
                <c:pt idx="852">
                  <c:v>202.22054450737423</c:v>
                </c:pt>
                <c:pt idx="853">
                  <c:v>201.85467363946427</c:v>
                </c:pt>
                <c:pt idx="854">
                  <c:v>201.51456528409798</c:v>
                </c:pt>
                <c:pt idx="855">
                  <c:v>201.20024016288454</c:v>
                </c:pt>
                <c:pt idx="856">
                  <c:v>200.91095338529547</c:v>
                </c:pt>
                <c:pt idx="857">
                  <c:v>200.64594131050112</c:v>
                </c:pt>
                <c:pt idx="858">
                  <c:v>200.40573208972933</c:v>
                </c:pt>
                <c:pt idx="859">
                  <c:v>200.18958102178678</c:v>
                </c:pt>
                <c:pt idx="860">
                  <c:v>199.9965169285145</c:v>
                </c:pt>
                <c:pt idx="861">
                  <c:v>199.82712412080406</c:v>
                </c:pt>
                <c:pt idx="862">
                  <c:v>199.68095482054943</c:v>
                </c:pt>
                <c:pt idx="863">
                  <c:v>199.55789595259162</c:v>
                </c:pt>
                <c:pt idx="864">
                  <c:v>199.45808174120165</c:v>
                </c:pt>
                <c:pt idx="865">
                  <c:v>199.38114756823805</c:v>
                </c:pt>
                <c:pt idx="866">
                  <c:v>199.32733227298078</c:v>
                </c:pt>
                <c:pt idx="867">
                  <c:v>199.29717968345713</c:v>
                </c:pt>
                <c:pt idx="868">
                  <c:v>199.29011045268211</c:v>
                </c:pt>
                <c:pt idx="869">
                  <c:v>199.3071018564878</c:v>
                </c:pt>
                <c:pt idx="870">
                  <c:v>199.34708275766764</c:v>
                </c:pt>
                <c:pt idx="871">
                  <c:v>199.41095788538712</c:v>
                </c:pt>
                <c:pt idx="872">
                  <c:v>199.49874648342202</c:v>
                </c:pt>
                <c:pt idx="873">
                  <c:v>199.60969816217909</c:v>
                </c:pt>
                <c:pt idx="874">
                  <c:v>199.74411655023002</c:v>
                </c:pt>
                <c:pt idx="875">
                  <c:v>199.90189518231065</c:v>
                </c:pt>
                <c:pt idx="876">
                  <c:v>200.08257472566646</c:v>
                </c:pt>
                <c:pt idx="877">
                  <c:v>200.28600264562357</c:v>
                </c:pt>
                <c:pt idx="878">
                  <c:v>200.51230551618758</c:v>
                </c:pt>
                <c:pt idx="879">
                  <c:v>200.76056092480792</c:v>
                </c:pt>
                <c:pt idx="880">
                  <c:v>201.03090771356301</c:v>
                </c:pt>
                <c:pt idx="881">
                  <c:v>201.32261399699311</c:v>
                </c:pt>
                <c:pt idx="882">
                  <c:v>201.63577029575299</c:v>
                </c:pt>
                <c:pt idx="883">
                  <c:v>201.96965241453225</c:v>
                </c:pt>
                <c:pt idx="884">
                  <c:v>202.32381231963629</c:v>
                </c:pt>
                <c:pt idx="885">
                  <c:v>202.69792610094993</c:v>
                </c:pt>
                <c:pt idx="886">
                  <c:v>203.09115188377112</c:v>
                </c:pt>
                <c:pt idx="887">
                  <c:v>203.50350655505841</c:v>
                </c:pt>
                <c:pt idx="888">
                  <c:v>203.93427140678807</c:v>
                </c:pt>
                <c:pt idx="889">
                  <c:v>204.38315799742165</c:v>
                </c:pt>
                <c:pt idx="890">
                  <c:v>204.85031350087115</c:v>
                </c:pt>
                <c:pt idx="891">
                  <c:v>205.33439579407627</c:v>
                </c:pt>
                <c:pt idx="892">
                  <c:v>205.83651674018901</c:v>
                </c:pt>
                <c:pt idx="893">
                  <c:v>206.35583158099374</c:v>
                </c:pt>
                <c:pt idx="894">
                  <c:v>206.89236728434963</c:v>
                </c:pt>
                <c:pt idx="895">
                  <c:v>207.44621634073869</c:v>
                </c:pt>
                <c:pt idx="896">
                  <c:v>208.01741275787251</c:v>
                </c:pt>
                <c:pt idx="897">
                  <c:v>208.60605633291337</c:v>
                </c:pt>
                <c:pt idx="898">
                  <c:v>209.21221935857594</c:v>
                </c:pt>
                <c:pt idx="899">
                  <c:v>209.83553094764508</c:v>
                </c:pt>
                <c:pt idx="900">
                  <c:v>210.47597093572699</c:v>
                </c:pt>
                <c:pt idx="901">
                  <c:v>211.13387598740897</c:v>
                </c:pt>
                <c:pt idx="902">
                  <c:v>211.80833092444502</c:v>
                </c:pt>
                <c:pt idx="903">
                  <c:v>212.49996666415572</c:v>
                </c:pt>
                <c:pt idx="904">
                  <c:v>213.20779837342013</c:v>
                </c:pt>
                <c:pt idx="905">
                  <c:v>213.93200518943408</c:v>
                </c:pt>
                <c:pt idx="906">
                  <c:v>214.67185419965048</c:v>
                </c:pt>
                <c:pt idx="907">
                  <c:v>215.42742597116299</c:v>
                </c:pt>
                <c:pt idx="908">
                  <c:v>216.19751549496809</c:v>
                </c:pt>
                <c:pt idx="909">
                  <c:v>216.98249437894552</c:v>
                </c:pt>
                <c:pt idx="910">
                  <c:v>217.78150808746983</c:v>
                </c:pt>
                <c:pt idx="911">
                  <c:v>218.5934924405814</c:v>
                </c:pt>
                <c:pt idx="912">
                  <c:v>219.41870936088296</c:v>
                </c:pt>
                <c:pt idx="913">
                  <c:v>220.25563968485233</c:v>
                </c:pt>
                <c:pt idx="914">
                  <c:v>221.10355371057673</c:v>
                </c:pt>
                <c:pt idx="915">
                  <c:v>221.96171027249187</c:v>
                </c:pt>
                <c:pt idx="916">
                  <c:v>222.8298337200292</c:v>
                </c:pt>
                <c:pt idx="917">
                  <c:v>223.70688697059316</c:v>
                </c:pt>
                <c:pt idx="918">
                  <c:v>224.59264363099456</c:v>
                </c:pt>
                <c:pt idx="919">
                  <c:v>225.48569416982531</c:v>
                </c:pt>
                <c:pt idx="920">
                  <c:v>226.38557604722649</c:v>
                </c:pt>
                <c:pt idx="921">
                  <c:v>227.29275989976682</c:v>
                </c:pt>
                <c:pt idx="922">
                  <c:v>228.20603983726636</c:v>
                </c:pt>
                <c:pt idx="923">
                  <c:v>229.12556115420503</c:v>
                </c:pt>
                <c:pt idx="924">
                  <c:v>230.05104677053311</c:v>
                </c:pt>
                <c:pt idx="925">
                  <c:v>230.98175349964794</c:v>
                </c:pt>
                <c:pt idx="926">
                  <c:v>231.9174233196062</c:v>
                </c:pt>
                <c:pt idx="927">
                  <c:v>232.85782862934948</c:v>
                </c:pt>
                <c:pt idx="928">
                  <c:v>233.80302988912769</c:v>
                </c:pt>
                <c:pt idx="929">
                  <c:v>234.75232631530969</c:v>
                </c:pt>
                <c:pt idx="930">
                  <c:v>235.70526451625383</c:v>
                </c:pt>
                <c:pt idx="931">
                  <c:v>236.66141920869438</c:v>
                </c:pt>
                <c:pt idx="932">
                  <c:v>237.62032273954105</c:v>
                </c:pt>
                <c:pt idx="933">
                  <c:v>238.58146439239832</c:v>
                </c:pt>
                <c:pt idx="934">
                  <c:v>239.54432554845167</c:v>
                </c:pt>
                <c:pt idx="935">
                  <c:v>240.5081998042354</c:v>
                </c:pt>
                <c:pt idx="936">
                  <c:v>241.47251463582629</c:v>
                </c:pt>
                <c:pt idx="937">
                  <c:v>242.43654416401043</c:v>
                </c:pt>
                <c:pt idx="938">
                  <c:v>243.39895601423754</c:v>
                </c:pt>
                <c:pt idx="939">
                  <c:v>244.3594487744511</c:v>
                </c:pt>
                <c:pt idx="940">
                  <c:v>245.31700741077373</c:v>
                </c:pt>
                <c:pt idx="941">
                  <c:v>246.27063991678088</c:v>
                </c:pt>
                <c:pt idx="942">
                  <c:v>247.2187728747279</c:v>
                </c:pt>
                <c:pt idx="943">
                  <c:v>248.16073044489505</c:v>
                </c:pt>
                <c:pt idx="944">
                  <c:v>249.09540593956271</c:v>
                </c:pt>
                <c:pt idx="945">
                  <c:v>250.02114219052748</c:v>
                </c:pt>
                <c:pt idx="946">
                  <c:v>250.9379548366679</c:v>
                </c:pt>
                <c:pt idx="947">
                  <c:v>251.84381117646583</c:v>
                </c:pt>
                <c:pt idx="948">
                  <c:v>252.73843445820037</c:v>
                </c:pt>
                <c:pt idx="949">
                  <c:v>253.62049636767699</c:v>
                </c:pt>
                <c:pt idx="950">
                  <c:v>254.49029604892834</c:v>
                </c:pt>
                <c:pt idx="951">
                  <c:v>255.34617503190589</c:v>
                </c:pt>
                <c:pt idx="952">
                  <c:v>256.18814761014414</c:v>
                </c:pt>
                <c:pt idx="953">
                  <c:v>257.01556658309016</c:v>
                </c:pt>
                <c:pt idx="954">
                  <c:v>257.82797378709557</c:v>
                </c:pt>
                <c:pt idx="955">
                  <c:v>258.62483388156716</c:v>
                </c:pt>
                <c:pt idx="956">
                  <c:v>259.40568779090898</c:v>
                </c:pt>
                <c:pt idx="957">
                  <c:v>260.16996069750422</c:v>
                </c:pt>
                <c:pt idx="958">
                  <c:v>260.91723211726696</c:v>
                </c:pt>
                <c:pt idx="959">
                  <c:v>261.6474110686691</c:v>
                </c:pt>
                <c:pt idx="960">
                  <c:v>262.35948033449074</c:v>
                </c:pt>
                <c:pt idx="961">
                  <c:v>263.05282640992687</c:v>
                </c:pt>
                <c:pt idx="962">
                  <c:v>263.72691423427381</c:v>
                </c:pt>
                <c:pt idx="963">
                  <c:v>264.38158079132074</c:v>
                </c:pt>
                <c:pt idx="964">
                  <c:v>265.0162569920098</c:v>
                </c:pt>
                <c:pt idx="965">
                  <c:v>265.62964848205871</c:v>
                </c:pt>
                <c:pt idx="966">
                  <c:v>266.22163703894449</c:v>
                </c:pt>
                <c:pt idx="967">
                  <c:v>266.79084905624887</c:v>
                </c:pt>
                <c:pt idx="968">
                  <c:v>267.33750623670096</c:v>
                </c:pt>
                <c:pt idx="969">
                  <c:v>267.85962499554853</c:v>
                </c:pt>
                <c:pt idx="970">
                  <c:v>268.35723510431546</c:v>
                </c:pt>
                <c:pt idx="971">
                  <c:v>268.82872873113746</c:v>
                </c:pt>
                <c:pt idx="972">
                  <c:v>269.27299308114084</c:v>
                </c:pt>
                <c:pt idx="973">
                  <c:v>269.68945472248089</c:v>
                </c:pt>
                <c:pt idx="974">
                  <c:v>270.07655173007788</c:v>
                </c:pt>
                <c:pt idx="975">
                  <c:v>270.43392001737521</c:v>
                </c:pt>
                <c:pt idx="976">
                  <c:v>270.76024740742378</c:v>
                </c:pt>
                <c:pt idx="977">
                  <c:v>271.05584300868429</c:v>
                </c:pt>
                <c:pt idx="978">
                  <c:v>271.31915182396779</c:v>
                </c:pt>
                <c:pt idx="979">
                  <c:v>271.55078213881148</c:v>
                </c:pt>
                <c:pt idx="980">
                  <c:v>271.74923694800401</c:v>
                </c:pt>
                <c:pt idx="981">
                  <c:v>271.91580517039745</c:v>
                </c:pt>
                <c:pt idx="982">
                  <c:v>272.04867139414273</c:v>
                </c:pt>
                <c:pt idx="983">
                  <c:v>272.14922674085324</c:v>
                </c:pt>
                <c:pt idx="984">
                  <c:v>272.21625682911315</c:v>
                </c:pt>
                <c:pt idx="985">
                  <c:v>272.25009609156371</c:v>
                </c:pt>
                <c:pt idx="986">
                  <c:v>272.25120985011722</c:v>
                </c:pt>
                <c:pt idx="987">
                  <c:v>272.21841779390985</c:v>
                </c:pt>
                <c:pt idx="988">
                  <c:v>272.15274594511487</c:v>
                </c:pt>
                <c:pt idx="989">
                  <c:v>272.05411301024617</c:v>
                </c:pt>
                <c:pt idx="990">
                  <c:v>271.92187151952373</c:v>
                </c:pt>
                <c:pt idx="991">
                  <c:v>271.75658060974706</c:v>
                </c:pt>
                <c:pt idx="992">
                  <c:v>271.55860801421107</c:v>
                </c:pt>
                <c:pt idx="993">
                  <c:v>271.32684480306051</c:v>
                </c:pt>
                <c:pt idx="994">
                  <c:v>271.06225656855293</c:v>
                </c:pt>
                <c:pt idx="995">
                  <c:v>270.7641739822671</c:v>
                </c:pt>
                <c:pt idx="996">
                  <c:v>270.43288849902979</c:v>
                </c:pt>
                <c:pt idx="997">
                  <c:v>270.06816896411232</c:v>
                </c:pt>
                <c:pt idx="998">
                  <c:v>269.66967780350973</c:v>
                </c:pt>
                <c:pt idx="999">
                  <c:v>269.23701192122712</c:v>
                </c:pt>
                <c:pt idx="1000">
                  <c:v>268.76966419315136</c:v>
                </c:pt>
                <c:pt idx="1001">
                  <c:v>268.267709872235</c:v>
                </c:pt>
                <c:pt idx="1002">
                  <c:v>267.7307099702054</c:v>
                </c:pt>
                <c:pt idx="1003">
                  <c:v>267.15824223298819</c:v>
                </c:pt>
                <c:pt idx="1004">
                  <c:v>266.54953657153112</c:v>
                </c:pt>
                <c:pt idx="1005">
                  <c:v>265.90548664503496</c:v>
                </c:pt>
                <c:pt idx="1006">
                  <c:v>265.22610779705997</c:v>
                </c:pt>
                <c:pt idx="1007">
                  <c:v>264.51095160880692</c:v>
                </c:pt>
                <c:pt idx="1008">
                  <c:v>263.76077823880621</c:v>
                </c:pt>
                <c:pt idx="1009">
                  <c:v>262.97580107283454</c:v>
                </c:pt>
                <c:pt idx="1010">
                  <c:v>262.15644022714019</c:v>
                </c:pt>
                <c:pt idx="1011">
                  <c:v>261.30301096762048</c:v>
                </c:pt>
                <c:pt idx="1012">
                  <c:v>260.41654083069972</c:v>
                </c:pt>
                <c:pt idx="1013">
                  <c:v>259.49751430416637</c:v>
                </c:pt>
                <c:pt idx="1014">
                  <c:v>258.54592160507099</c:v>
                </c:pt>
                <c:pt idx="1015">
                  <c:v>257.56335105608315</c:v>
                </c:pt>
                <c:pt idx="1016">
                  <c:v>256.54984556448579</c:v>
                </c:pt>
                <c:pt idx="1017">
                  <c:v>255.50603721915863</c:v>
                </c:pt>
                <c:pt idx="1018">
                  <c:v>254.43347769587629</c:v>
                </c:pt>
                <c:pt idx="1019">
                  <c:v>253.3318513960439</c:v>
                </c:pt>
                <c:pt idx="1020">
                  <c:v>252.20226037566687</c:v>
                </c:pt>
                <c:pt idx="1021">
                  <c:v>251.04527831554569</c:v>
                </c:pt>
                <c:pt idx="1022">
                  <c:v>249.86193177980789</c:v>
                </c:pt>
                <c:pt idx="1023">
                  <c:v>248.65235368079729</c:v>
                </c:pt>
                <c:pt idx="1024">
                  <c:v>247.41746599449289</c:v>
                </c:pt>
                <c:pt idx="1025">
                  <c:v>246.15818732266692</c:v>
                </c:pt>
                <c:pt idx="1026">
                  <c:v>244.87397635727416</c:v>
                </c:pt>
                <c:pt idx="1027">
                  <c:v>243.56602254023957</c:v>
                </c:pt>
                <c:pt idx="1028">
                  <c:v>242.23410141016069</c:v>
                </c:pt>
                <c:pt idx="1029">
                  <c:v>240.87883296074617</c:v>
                </c:pt>
                <c:pt idx="1030">
                  <c:v>239.5003418116263</c:v>
                </c:pt>
                <c:pt idx="1031">
                  <c:v>238.09876695966128</c:v>
                </c:pt>
                <c:pt idx="1032">
                  <c:v>236.67433244820253</c:v>
                </c:pt>
                <c:pt idx="1033">
                  <c:v>235.22776294194568</c:v>
                </c:pt>
                <c:pt idx="1034">
                  <c:v>233.75950793878812</c:v>
                </c:pt>
                <c:pt idx="1035">
                  <c:v>232.26957897207623</c:v>
                </c:pt>
                <c:pt idx="1036">
                  <c:v>230.75944050088489</c:v>
                </c:pt>
                <c:pt idx="1037">
                  <c:v>229.22888053276952</c:v>
                </c:pt>
                <c:pt idx="1038">
                  <c:v>227.67946133508963</c:v>
                </c:pt>
                <c:pt idx="1039">
                  <c:v>226.1119225210586</c:v>
                </c:pt>
                <c:pt idx="1040">
                  <c:v>224.52703724353017</c:v>
                </c:pt>
                <c:pt idx="1041">
                  <c:v>222.92518423058164</c:v>
                </c:pt>
                <c:pt idx="1042">
                  <c:v>221.30805551613409</c:v>
                </c:pt>
                <c:pt idx="1043">
                  <c:v>219.67569909335938</c:v>
                </c:pt>
                <c:pt idx="1044">
                  <c:v>218.03023271211634</c:v>
                </c:pt>
                <c:pt idx="1045">
                  <c:v>216.37169538893784</c:v>
                </c:pt>
                <c:pt idx="1046">
                  <c:v>214.70140669668848</c:v>
                </c:pt>
                <c:pt idx="1047">
                  <c:v>213.01985188874312</c:v>
                </c:pt>
                <c:pt idx="1048">
                  <c:v>211.32879160522404</c:v>
                </c:pt>
                <c:pt idx="1049">
                  <c:v>209.6290234614184</c:v>
                </c:pt>
                <c:pt idx="1050">
                  <c:v>207.92103499765955</c:v>
                </c:pt>
                <c:pt idx="1051">
                  <c:v>206.20561544145397</c:v>
                </c:pt>
                <c:pt idx="1052">
                  <c:v>204.48429126881911</c:v>
                </c:pt>
                <c:pt idx="1053">
                  <c:v>202.75701307206302</c:v>
                </c:pt>
                <c:pt idx="1054">
                  <c:v>201.02515581904274</c:v>
                </c:pt>
                <c:pt idx="1055">
                  <c:v>199.28849047639935</c:v>
                </c:pt>
                <c:pt idx="1056">
                  <c:v>197.54862544638502</c:v>
                </c:pt>
                <c:pt idx="1057">
                  <c:v>195.8052426431023</c:v>
                </c:pt>
                <c:pt idx="1058">
                  <c:v>194.05903727102677</c:v>
                </c:pt>
                <c:pt idx="1059">
                  <c:v>192.31035952390971</c:v>
                </c:pt>
                <c:pt idx="1060">
                  <c:v>190.55950521707268</c:v>
                </c:pt>
                <c:pt idx="1061">
                  <c:v>188.80685993917788</c:v>
                </c:pt>
                <c:pt idx="1062">
                  <c:v>187.05316387963174</c:v>
                </c:pt>
                <c:pt idx="1063">
                  <c:v>185.29850094328029</c:v>
                </c:pt>
                <c:pt idx="1064">
                  <c:v>183.54379784730688</c:v>
                </c:pt>
                <c:pt idx="1065">
                  <c:v>181.78959094707199</c:v>
                </c:pt>
                <c:pt idx="1066">
                  <c:v>180.03643792344371</c:v>
                </c:pt>
                <c:pt idx="1067">
                  <c:v>178.28502295712042</c:v>
                </c:pt>
                <c:pt idx="1068">
                  <c:v>176.53629680930803</c:v>
                </c:pt>
                <c:pt idx="1069">
                  <c:v>174.79058071755887</c:v>
                </c:pt>
                <c:pt idx="1070">
                  <c:v>173.04854767245209</c:v>
                </c:pt>
                <c:pt idx="1071">
                  <c:v>171.31157632156018</c:v>
                </c:pt>
                <c:pt idx="1072">
                  <c:v>169.57965081074303</c:v>
                </c:pt>
                <c:pt idx="1073">
                  <c:v>167.85381252145211</c:v>
                </c:pt>
                <c:pt idx="1074">
                  <c:v>166.1347829354888</c:v>
                </c:pt>
                <c:pt idx="1075">
                  <c:v>164.42354637566061</c:v>
                </c:pt>
                <c:pt idx="1076">
                  <c:v>162.72046860046086</c:v>
                </c:pt>
                <c:pt idx="1077">
                  <c:v>161.02625696244499</c:v>
                </c:pt>
                <c:pt idx="1078">
                  <c:v>159.34184623839826</c:v>
                </c:pt>
                <c:pt idx="1079">
                  <c:v>157.66781860077555</c:v>
                </c:pt>
                <c:pt idx="1080">
                  <c:v>156.00473613299164</c:v>
                </c:pt>
                <c:pt idx="1081">
                  <c:v>154.35280685263371</c:v>
                </c:pt>
                <c:pt idx="1082">
                  <c:v>152.71302157782165</c:v>
                </c:pt>
                <c:pt idx="1083">
                  <c:v>151.08548503020546</c:v>
                </c:pt>
                <c:pt idx="1084">
                  <c:v>149.47072596555449</c:v>
                </c:pt>
                <c:pt idx="1085">
                  <c:v>147.86846889723017</c:v>
                </c:pt>
                <c:pt idx="1086">
                  <c:v>146.27968767114479</c:v>
                </c:pt>
                <c:pt idx="1087">
                  <c:v>144.70401001009503</c:v>
                </c:pt>
                <c:pt idx="1088">
                  <c:v>143.141798492487</c:v>
                </c:pt>
                <c:pt idx="1089">
                  <c:v>141.59291620695822</c:v>
                </c:pt>
                <c:pt idx="1090">
                  <c:v>140.05801620495208</c:v>
                </c:pt>
                <c:pt idx="1091">
                  <c:v>138.5369913241075</c:v>
                </c:pt>
                <c:pt idx="1092">
                  <c:v>137.02997525720704</c:v>
                </c:pt>
                <c:pt idx="1093">
                  <c:v>135.53717487558103</c:v>
                </c:pt>
                <c:pt idx="1094">
                  <c:v>134.05882635430123</c:v>
                </c:pt>
                <c:pt idx="1095">
                  <c:v>132.59536280670034</c:v>
                </c:pt>
              </c:numCache>
            </c:numRef>
          </c:yVal>
          <c:smooth val="1"/>
        </c:ser>
        <c:ser>
          <c:idx val="1"/>
          <c:order val="1"/>
          <c:tx>
            <c:v>SPE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Chart'!$N$11:$N$1106</c:f>
              <c:numCache>
                <c:formatCode>0.000000000</c:formatCode>
                <c:ptCount val="1096"/>
                <c:pt idx="0">
                  <c:v>22.933684</c:v>
                </c:pt>
                <c:pt idx="1">
                  <c:v>22.862276999999999</c:v>
                </c:pt>
                <c:pt idx="2">
                  <c:v>22.791225000000001</c:v>
                </c:pt>
                <c:pt idx="3">
                  <c:v>22.720528999999999</c:v>
                </c:pt>
                <c:pt idx="4">
                  <c:v>22.650198</c:v>
                </c:pt>
                <c:pt idx="5">
                  <c:v>22.580224000000001</c:v>
                </c:pt>
                <c:pt idx="6">
                  <c:v>22.510615999999999</c:v>
                </c:pt>
                <c:pt idx="7">
                  <c:v>22.441383999999999</c:v>
                </c:pt>
                <c:pt idx="8">
                  <c:v>22.372536</c:v>
                </c:pt>
                <c:pt idx="9">
                  <c:v>22.304086000000002</c:v>
                </c:pt>
                <c:pt idx="10">
                  <c:v>22.236049000000001</c:v>
                </c:pt>
                <c:pt idx="11">
                  <c:v>22.168444999999998</c:v>
                </c:pt>
                <c:pt idx="12">
                  <c:v>22.101293999999999</c:v>
                </c:pt>
                <c:pt idx="13">
                  <c:v>22.034616</c:v>
                </c:pt>
                <c:pt idx="14">
                  <c:v>21.968433000000001</c:v>
                </c:pt>
                <c:pt idx="15">
                  <c:v>21.902764000000001</c:v>
                </c:pt>
                <c:pt idx="16">
                  <c:v>21.837626</c:v>
                </c:pt>
                <c:pt idx="17">
                  <c:v>21.773033000000002</c:v>
                </c:pt>
                <c:pt idx="18">
                  <c:v>21.709001000000001</c:v>
                </c:pt>
                <c:pt idx="19">
                  <c:v>21.645541000000001</c:v>
                </c:pt>
                <c:pt idx="20">
                  <c:v>21.582661999999999</c:v>
                </c:pt>
                <c:pt idx="21">
                  <c:v>21.520375999999999</c:v>
                </c:pt>
                <c:pt idx="22">
                  <c:v>21.458687999999999</c:v>
                </c:pt>
                <c:pt idx="23">
                  <c:v>21.397607000000001</c:v>
                </c:pt>
                <c:pt idx="24">
                  <c:v>21.337137999999999</c:v>
                </c:pt>
                <c:pt idx="25">
                  <c:v>21.277284999999999</c:v>
                </c:pt>
                <c:pt idx="26">
                  <c:v>21.218050999999999</c:v>
                </c:pt>
                <c:pt idx="27">
                  <c:v>21.159438000000002</c:v>
                </c:pt>
                <c:pt idx="28">
                  <c:v>21.101448000000001</c:v>
                </c:pt>
                <c:pt idx="29">
                  <c:v>21.044079</c:v>
                </c:pt>
                <c:pt idx="30">
                  <c:v>20.987331999999999</c:v>
                </c:pt>
                <c:pt idx="31">
                  <c:v>20.931206</c:v>
                </c:pt>
                <c:pt idx="32">
                  <c:v>20.875699000000001</c:v>
                </c:pt>
                <c:pt idx="33">
                  <c:v>20.820813000000001</c:v>
                </c:pt>
                <c:pt idx="34">
                  <c:v>20.766549000000001</c:v>
                </c:pt>
                <c:pt idx="35">
                  <c:v>20.712909</c:v>
                </c:pt>
                <c:pt idx="36">
                  <c:v>20.659897999999998</c:v>
                </c:pt>
                <c:pt idx="37">
                  <c:v>20.607524999999999</c:v>
                </c:pt>
                <c:pt idx="38">
                  <c:v>20.555799</c:v>
                </c:pt>
                <c:pt idx="39">
                  <c:v>20.504735</c:v>
                </c:pt>
                <c:pt idx="40">
                  <c:v>20.454346999999999</c:v>
                </c:pt>
                <c:pt idx="41">
                  <c:v>20.404651999999999</c:v>
                </c:pt>
                <c:pt idx="42">
                  <c:v>20.355668000000001</c:v>
                </c:pt>
                <c:pt idx="43">
                  <c:v>20.307410999999998</c:v>
                </c:pt>
                <c:pt idx="44">
                  <c:v>20.259898</c:v>
                </c:pt>
                <c:pt idx="45">
                  <c:v>20.213142999999999</c:v>
                </c:pt>
                <c:pt idx="46">
                  <c:v>20.167159000000002</c:v>
                </c:pt>
                <c:pt idx="47">
                  <c:v>20.121956999999998</c:v>
                </c:pt>
                <c:pt idx="48">
                  <c:v>20.077548</c:v>
                </c:pt>
                <c:pt idx="49">
                  <c:v>20.033939</c:v>
                </c:pt>
                <c:pt idx="50">
                  <c:v>19.991137999999999</c:v>
                </c:pt>
                <c:pt idx="51">
                  <c:v>19.949152000000002</c:v>
                </c:pt>
                <c:pt idx="52">
                  <c:v>19.907983999999999</c:v>
                </c:pt>
                <c:pt idx="53">
                  <c:v>19.867637999999999</c:v>
                </c:pt>
                <c:pt idx="54">
                  <c:v>19.828116000000001</c:v>
                </c:pt>
                <c:pt idx="55">
                  <c:v>19.789418000000001</c:v>
                </c:pt>
                <c:pt idx="56">
                  <c:v>19.751542000000001</c:v>
                </c:pt>
                <c:pt idx="57">
                  <c:v>19.714486000000001</c:v>
                </c:pt>
                <c:pt idx="58">
                  <c:v>19.678245</c:v>
                </c:pt>
                <c:pt idx="59">
                  <c:v>19.642814000000001</c:v>
                </c:pt>
                <c:pt idx="60">
                  <c:v>19.608187999999998</c:v>
                </c:pt>
                <c:pt idx="61">
                  <c:v>19.574359999999999</c:v>
                </c:pt>
                <c:pt idx="62">
                  <c:v>19.541326000000002</c:v>
                </c:pt>
                <c:pt idx="63">
                  <c:v>19.509083</c:v>
                </c:pt>
                <c:pt idx="64">
                  <c:v>19.477630999999999</c:v>
                </c:pt>
                <c:pt idx="65">
                  <c:v>19.446968999999999</c:v>
                </c:pt>
                <c:pt idx="66">
                  <c:v>19.417100999999999</c:v>
                </c:pt>
                <c:pt idx="67">
                  <c:v>19.388033</c:v>
                </c:pt>
                <c:pt idx="68">
                  <c:v>19.359773000000001</c:v>
                </c:pt>
                <c:pt idx="69">
                  <c:v>19.332329999999999</c:v>
                </c:pt>
                <c:pt idx="70">
                  <c:v>19.305714999999999</c:v>
                </c:pt>
                <c:pt idx="71">
                  <c:v>19.279938999999999</c:v>
                </c:pt>
                <c:pt idx="72">
                  <c:v>19.255013999999999</c:v>
                </c:pt>
                <c:pt idx="73">
                  <c:v>19.230948000000001</c:v>
                </c:pt>
                <c:pt idx="74">
                  <c:v>19.207751999999999</c:v>
                </c:pt>
                <c:pt idx="75">
                  <c:v>19.185431999999999</c:v>
                </c:pt>
                <c:pt idx="76">
                  <c:v>19.163996000000001</c:v>
                </c:pt>
                <c:pt idx="77">
                  <c:v>19.143449</c:v>
                </c:pt>
                <c:pt idx="78">
                  <c:v>19.123795000000001</c:v>
                </c:pt>
                <c:pt idx="79">
                  <c:v>19.105036999999999</c:v>
                </c:pt>
                <c:pt idx="80">
                  <c:v>19.087174999999998</c:v>
                </c:pt>
                <c:pt idx="81">
                  <c:v>19.070211</c:v>
                </c:pt>
                <c:pt idx="82">
                  <c:v>19.054143</c:v>
                </c:pt>
                <c:pt idx="83">
                  <c:v>19.038968000000001</c:v>
                </c:pt>
                <c:pt idx="84">
                  <c:v>19.02468</c:v>
                </c:pt>
                <c:pt idx="85">
                  <c:v>19.011272000000002</c:v>
                </c:pt>
                <c:pt idx="86">
                  <c:v>18.998735</c:v>
                </c:pt>
                <c:pt idx="87">
                  <c:v>18.987057</c:v>
                </c:pt>
                <c:pt idx="88">
                  <c:v>18.976226</c:v>
                </c:pt>
                <c:pt idx="89">
                  <c:v>18.966228999999998</c:v>
                </c:pt>
                <c:pt idx="90">
                  <c:v>18.957051</c:v>
                </c:pt>
                <c:pt idx="91">
                  <c:v>18.948682999999999</c:v>
                </c:pt>
                <c:pt idx="92">
                  <c:v>18.941113000000001</c:v>
                </c:pt>
                <c:pt idx="93">
                  <c:v>18.934332999999999</c:v>
                </c:pt>
                <c:pt idx="94">
                  <c:v>18.928338</c:v>
                </c:pt>
                <c:pt idx="95">
                  <c:v>18.923124000000001</c:v>
                </c:pt>
                <c:pt idx="96">
                  <c:v>18.918689000000001</c:v>
                </c:pt>
                <c:pt idx="97">
                  <c:v>18.915033000000001</c:v>
                </c:pt>
                <c:pt idx="98">
                  <c:v>18.912157000000001</c:v>
                </c:pt>
                <c:pt idx="99">
                  <c:v>18.910063999999998</c:v>
                </c:pt>
                <c:pt idx="100">
                  <c:v>18.908754999999999</c:v>
                </c:pt>
                <c:pt idx="101">
                  <c:v>18.908234</c:v>
                </c:pt>
                <c:pt idx="102">
                  <c:v>18.908501000000001</c:v>
                </c:pt>
                <c:pt idx="103">
                  <c:v>18.909559000000002</c:v>
                </c:pt>
                <c:pt idx="104">
                  <c:v>18.911407000000001</c:v>
                </c:pt>
                <c:pt idx="105">
                  <c:v>18.914045000000002</c:v>
                </c:pt>
                <c:pt idx="106">
                  <c:v>18.917470999999999</c:v>
                </c:pt>
                <c:pt idx="107">
                  <c:v>18.921683000000002</c:v>
                </c:pt>
                <c:pt idx="108">
                  <c:v>18.926676</c:v>
                </c:pt>
                <c:pt idx="109">
                  <c:v>18.932445999999999</c:v>
                </c:pt>
                <c:pt idx="110">
                  <c:v>18.938987000000001</c:v>
                </c:pt>
                <c:pt idx="111">
                  <c:v>18.946289</c:v>
                </c:pt>
                <c:pt idx="112">
                  <c:v>18.954343000000001</c:v>
                </c:pt>
                <c:pt idx="113">
                  <c:v>18.963138000000001</c:v>
                </c:pt>
                <c:pt idx="114">
                  <c:v>18.972657000000002</c:v>
                </c:pt>
                <c:pt idx="115">
                  <c:v>18.982883999999999</c:v>
                </c:pt>
                <c:pt idx="116">
                  <c:v>18.993798000000002</c:v>
                </c:pt>
                <c:pt idx="117">
                  <c:v>19.005378</c:v>
                </c:pt>
                <c:pt idx="118">
                  <c:v>19.017602</c:v>
                </c:pt>
                <c:pt idx="119">
                  <c:v>19.030448</c:v>
                </c:pt>
                <c:pt idx="120">
                  <c:v>19.043894999999999</c:v>
                </c:pt>
                <c:pt idx="121">
                  <c:v>19.057925000000001</c:v>
                </c:pt>
                <c:pt idx="122">
                  <c:v>19.072521999999999</c:v>
                </c:pt>
                <c:pt idx="123">
                  <c:v>19.087672000000001</c:v>
                </c:pt>
                <c:pt idx="124">
                  <c:v>19.103363000000002</c:v>
                </c:pt>
                <c:pt idx="125">
                  <c:v>19.119584</c:v>
                </c:pt>
                <c:pt idx="126">
                  <c:v>19.136327000000001</c:v>
                </c:pt>
                <c:pt idx="127">
                  <c:v>19.153585</c:v>
                </c:pt>
                <c:pt idx="128">
                  <c:v>19.171348999999999</c:v>
                </c:pt>
                <c:pt idx="129">
                  <c:v>19.189613999999999</c:v>
                </c:pt>
                <c:pt idx="130">
                  <c:v>19.208372000000001</c:v>
                </c:pt>
                <c:pt idx="131">
                  <c:v>19.227618</c:v>
                </c:pt>
                <c:pt idx="132">
                  <c:v>19.247344999999999</c:v>
                </c:pt>
                <c:pt idx="133">
                  <c:v>19.267545999999999</c:v>
                </c:pt>
                <c:pt idx="134">
                  <c:v>19.288212000000001</c:v>
                </c:pt>
                <c:pt idx="135">
                  <c:v>19.309335000000001</c:v>
                </c:pt>
                <c:pt idx="136">
                  <c:v>19.330907</c:v>
                </c:pt>
                <c:pt idx="137">
                  <c:v>19.352917000000001</c:v>
                </c:pt>
                <c:pt idx="138">
                  <c:v>19.375354000000002</c:v>
                </c:pt>
                <c:pt idx="139">
                  <c:v>19.398205999999998</c:v>
                </c:pt>
                <c:pt idx="140">
                  <c:v>19.42146</c:v>
                </c:pt>
                <c:pt idx="141">
                  <c:v>19.445098999999999</c:v>
                </c:pt>
                <c:pt idx="142">
                  <c:v>19.469106</c:v>
                </c:pt>
                <c:pt idx="143">
                  <c:v>19.493459999999999</c:v>
                </c:pt>
                <c:pt idx="144">
                  <c:v>19.518135999999998</c:v>
                </c:pt>
                <c:pt idx="145">
                  <c:v>19.543108</c:v>
                </c:pt>
                <c:pt idx="146">
                  <c:v>19.568346999999999</c:v>
                </c:pt>
                <c:pt idx="147">
                  <c:v>19.593826</c:v>
                </c:pt>
                <c:pt idx="148">
                  <c:v>19.619513999999999</c:v>
                </c:pt>
                <c:pt idx="149">
                  <c:v>19.645385999999998</c:v>
                </c:pt>
                <c:pt idx="150">
                  <c:v>19.671417999999999</c:v>
                </c:pt>
                <c:pt idx="151">
                  <c:v>19.697586999999999</c:v>
                </c:pt>
                <c:pt idx="152">
                  <c:v>19.723873000000001</c:v>
                </c:pt>
                <c:pt idx="153">
                  <c:v>19.750260000000001</c:v>
                </c:pt>
                <c:pt idx="154">
                  <c:v>19.776730000000001</c:v>
                </c:pt>
                <c:pt idx="155">
                  <c:v>19.803270000000001</c:v>
                </c:pt>
                <c:pt idx="156">
                  <c:v>19.829865999999999</c:v>
                </c:pt>
                <c:pt idx="157">
                  <c:v>19.856504999999999</c:v>
                </c:pt>
                <c:pt idx="158">
                  <c:v>19.883175000000001</c:v>
                </c:pt>
                <c:pt idx="159">
                  <c:v>19.909866000000001</c:v>
                </c:pt>
                <c:pt idx="160">
                  <c:v>19.936565999999999</c:v>
                </c:pt>
                <c:pt idx="161">
                  <c:v>19.963265</c:v>
                </c:pt>
                <c:pt idx="162">
                  <c:v>19.989951000000001</c:v>
                </c:pt>
                <c:pt idx="163">
                  <c:v>20.016615000000002</c:v>
                </c:pt>
                <c:pt idx="164">
                  <c:v>20.043246</c:v>
                </c:pt>
                <c:pt idx="165">
                  <c:v>20.069832000000002</c:v>
                </c:pt>
                <c:pt idx="166">
                  <c:v>20.096361999999999</c:v>
                </c:pt>
                <c:pt idx="167">
                  <c:v>20.122824000000001</c:v>
                </c:pt>
                <c:pt idx="168">
                  <c:v>20.149204000000001</c:v>
                </c:pt>
                <c:pt idx="169">
                  <c:v>20.175488000000001</c:v>
                </c:pt>
                <c:pt idx="170">
                  <c:v>20.201661000000001</c:v>
                </c:pt>
                <c:pt idx="171">
                  <c:v>20.227702000000001</c:v>
                </c:pt>
                <c:pt idx="172">
                  <c:v>20.253589999999999</c:v>
                </c:pt>
                <c:pt idx="173">
                  <c:v>20.279301</c:v>
                </c:pt>
                <c:pt idx="174">
                  <c:v>20.304807</c:v>
                </c:pt>
                <c:pt idx="175">
                  <c:v>20.330079000000001</c:v>
                </c:pt>
                <c:pt idx="176">
                  <c:v>20.355087999999999</c:v>
                </c:pt>
                <c:pt idx="177">
                  <c:v>20.379805000000001</c:v>
                </c:pt>
                <c:pt idx="178">
                  <c:v>20.404202999999999</c:v>
                </c:pt>
                <c:pt idx="179">
                  <c:v>20.428259000000001</c:v>
                </c:pt>
                <c:pt idx="180">
                  <c:v>20.45195</c:v>
                </c:pt>
                <c:pt idx="181">
                  <c:v>20.475256999999999</c:v>
                </c:pt>
                <c:pt idx="182">
                  <c:v>20.498163000000002</c:v>
                </c:pt>
                <c:pt idx="183">
                  <c:v>20.520651999999998</c:v>
                </c:pt>
                <c:pt idx="184">
                  <c:v>20.54271</c:v>
                </c:pt>
                <c:pt idx="185">
                  <c:v>20.564325</c:v>
                </c:pt>
                <c:pt idx="186">
                  <c:v>20.585484000000001</c:v>
                </c:pt>
                <c:pt idx="187">
                  <c:v>20.606176999999999</c:v>
                </c:pt>
                <c:pt idx="188">
                  <c:v>20.626394999999999</c:v>
                </c:pt>
                <c:pt idx="189">
                  <c:v>20.646129999999999</c:v>
                </c:pt>
                <c:pt idx="190">
                  <c:v>20.665372000000001</c:v>
                </c:pt>
                <c:pt idx="191">
                  <c:v>20.684114999999998</c:v>
                </c:pt>
                <c:pt idx="192">
                  <c:v>20.702352999999999</c:v>
                </c:pt>
                <c:pt idx="193">
                  <c:v>20.720077</c:v>
                </c:pt>
                <c:pt idx="194">
                  <c:v>20.737283000000001</c:v>
                </c:pt>
                <c:pt idx="195">
                  <c:v>20.753964</c:v>
                </c:pt>
                <c:pt idx="196">
                  <c:v>20.770112999999998</c:v>
                </c:pt>
                <c:pt idx="197">
                  <c:v>20.785720999999999</c:v>
                </c:pt>
                <c:pt idx="198">
                  <c:v>20.80078</c:v>
                </c:pt>
                <c:pt idx="199">
                  <c:v>20.815280000000001</c:v>
                </c:pt>
                <c:pt idx="200">
                  <c:v>20.829207</c:v>
                </c:pt>
                <c:pt idx="201">
                  <c:v>20.842544</c:v>
                </c:pt>
                <c:pt idx="202">
                  <c:v>20.855274000000001</c:v>
                </c:pt>
                <c:pt idx="203">
                  <c:v>20.867374999999999</c:v>
                </c:pt>
                <c:pt idx="204">
                  <c:v>20.878824000000002</c:v>
                </c:pt>
                <c:pt idx="205">
                  <c:v>20.889597999999999</c:v>
                </c:pt>
                <c:pt idx="206">
                  <c:v>20.899674000000001</c:v>
                </c:pt>
                <c:pt idx="207">
                  <c:v>20.909033000000001</c:v>
                </c:pt>
                <c:pt idx="208">
                  <c:v>20.917656999999998</c:v>
                </c:pt>
                <c:pt idx="209">
                  <c:v>20.925529000000001</c:v>
                </c:pt>
                <c:pt idx="210">
                  <c:v>20.932635999999999</c:v>
                </c:pt>
                <c:pt idx="211">
                  <c:v>20.938967999999999</c:v>
                </c:pt>
                <c:pt idx="212">
                  <c:v>20.944514000000002</c:v>
                </c:pt>
                <c:pt idx="213">
                  <c:v>20.949266000000001</c:v>
                </c:pt>
                <c:pt idx="214">
                  <c:v>20.953218</c:v>
                </c:pt>
                <c:pt idx="215">
                  <c:v>20.956364000000001</c:v>
                </c:pt>
                <c:pt idx="216">
                  <c:v>20.958701000000001</c:v>
                </c:pt>
                <c:pt idx="217">
                  <c:v>20.960224</c:v>
                </c:pt>
                <c:pt idx="218">
                  <c:v>20.960934000000002</c:v>
                </c:pt>
                <c:pt idx="219">
                  <c:v>20.960830000000001</c:v>
                </c:pt>
                <c:pt idx="220">
                  <c:v>20.959911999999999</c:v>
                </c:pt>
                <c:pt idx="221">
                  <c:v>20.958182999999998</c:v>
                </c:pt>
                <c:pt idx="222">
                  <c:v>20.955642999999998</c:v>
                </c:pt>
                <c:pt idx="223">
                  <c:v>20.952296</c:v>
                </c:pt>
                <c:pt idx="224">
                  <c:v>20.948145</c:v>
                </c:pt>
                <c:pt idx="225">
                  <c:v>20.943190999999999</c:v>
                </c:pt>
                <c:pt idx="226">
                  <c:v>20.937435000000001</c:v>
                </c:pt>
                <c:pt idx="227">
                  <c:v>20.930879000000001</c:v>
                </c:pt>
                <c:pt idx="228">
                  <c:v>20.923518000000001</c:v>
                </c:pt>
                <c:pt idx="229">
                  <c:v>20.915348999999999</c:v>
                </c:pt>
                <c:pt idx="230">
                  <c:v>20.906365000000001</c:v>
                </c:pt>
                <c:pt idx="231">
                  <c:v>20.896554999999999</c:v>
                </c:pt>
                <c:pt idx="232">
                  <c:v>20.885908000000001</c:v>
                </c:pt>
                <c:pt idx="233">
                  <c:v>20.874410000000001</c:v>
                </c:pt>
                <c:pt idx="234">
                  <c:v>20.862048000000001</c:v>
                </c:pt>
                <c:pt idx="235">
                  <c:v>20.848807999999998</c:v>
                </c:pt>
                <c:pt idx="236">
                  <c:v>20.834679000000001</c:v>
                </c:pt>
                <c:pt idx="237">
                  <c:v>20.819652000000001</c:v>
                </c:pt>
                <c:pt idx="238">
                  <c:v>20.803718</c:v>
                </c:pt>
                <c:pt idx="239">
                  <c:v>20.786873</c:v>
                </c:pt>
                <c:pt idx="240">
                  <c:v>20.769112</c:v>
                </c:pt>
                <c:pt idx="241">
                  <c:v>20.750432</c:v>
                </c:pt>
                <c:pt idx="242">
                  <c:v>20.730834000000002</c:v>
                </c:pt>
                <c:pt idx="243">
                  <c:v>20.710315999999999</c:v>
                </c:pt>
                <c:pt idx="244">
                  <c:v>20.688882</c:v>
                </c:pt>
                <c:pt idx="245">
                  <c:v>20.666533999999999</c:v>
                </c:pt>
                <c:pt idx="246">
                  <c:v>20.643277000000001</c:v>
                </c:pt>
                <c:pt idx="247">
                  <c:v>20.619116000000002</c:v>
                </c:pt>
                <c:pt idx="248">
                  <c:v>20.594061</c:v>
                </c:pt>
                <c:pt idx="249">
                  <c:v>20.568118999999999</c:v>
                </c:pt>
                <c:pt idx="250">
                  <c:v>20.541301000000001</c:v>
                </c:pt>
                <c:pt idx="251">
                  <c:v>20.513617</c:v>
                </c:pt>
                <c:pt idx="252">
                  <c:v>20.485078999999999</c:v>
                </c:pt>
                <c:pt idx="253">
                  <c:v>20.455698999999999</c:v>
                </c:pt>
                <c:pt idx="254">
                  <c:v>20.425485999999999</c:v>
                </c:pt>
                <c:pt idx="255">
                  <c:v>20.394449999999999</c:v>
                </c:pt>
                <c:pt idx="256">
                  <c:v>20.362597999999998</c:v>
                </c:pt>
                <c:pt idx="257">
                  <c:v>20.329936</c:v>
                </c:pt>
                <c:pt idx="258">
                  <c:v>20.296467</c:v>
                </c:pt>
                <c:pt idx="259">
                  <c:v>20.262191000000001</c:v>
                </c:pt>
                <c:pt idx="260">
                  <c:v>20.227105999999999</c:v>
                </c:pt>
                <c:pt idx="261">
                  <c:v>20.191209000000001</c:v>
                </c:pt>
                <c:pt idx="262">
                  <c:v>20.154492999999999</c:v>
                </c:pt>
                <c:pt idx="263">
                  <c:v>20.116955000000001</c:v>
                </c:pt>
                <c:pt idx="264">
                  <c:v>20.078589000000001</c:v>
                </c:pt>
                <c:pt idx="265">
                  <c:v>20.039390000000001</c:v>
                </c:pt>
                <c:pt idx="266">
                  <c:v>19.999355999999999</c:v>
                </c:pt>
                <c:pt idx="267">
                  <c:v>19.958486000000001</c:v>
                </c:pt>
                <c:pt idx="268">
                  <c:v>19.916778999999998</c:v>
                </c:pt>
                <c:pt idx="269">
                  <c:v>19.874237999999998</c:v>
                </c:pt>
                <c:pt idx="270">
                  <c:v>19.830863999999998</c:v>
                </c:pt>
                <c:pt idx="271">
                  <c:v>19.786663000000001</c:v>
                </c:pt>
                <c:pt idx="272">
                  <c:v>19.741637999999998</c:v>
                </c:pt>
                <c:pt idx="273">
                  <c:v>19.695796999999999</c:v>
                </c:pt>
                <c:pt idx="274">
                  <c:v>19.649148</c:v>
                </c:pt>
                <c:pt idx="275">
                  <c:v>19.601700000000001</c:v>
                </c:pt>
                <c:pt idx="276">
                  <c:v>19.553464000000002</c:v>
                </c:pt>
                <c:pt idx="277">
                  <c:v>19.504453999999999</c:v>
                </c:pt>
                <c:pt idx="278">
                  <c:v>19.454682999999999</c:v>
                </c:pt>
                <c:pt idx="279">
                  <c:v>19.404167999999999</c:v>
                </c:pt>
                <c:pt idx="280">
                  <c:v>19.352927000000001</c:v>
                </c:pt>
                <c:pt idx="281">
                  <c:v>19.300975999999999</c:v>
                </c:pt>
                <c:pt idx="282">
                  <c:v>19.248332000000001</c:v>
                </c:pt>
                <c:pt idx="283">
                  <c:v>19.195011999999998</c:v>
                </c:pt>
                <c:pt idx="284">
                  <c:v>19.141029</c:v>
                </c:pt>
                <c:pt idx="285">
                  <c:v>19.086397000000002</c:v>
                </c:pt>
                <c:pt idx="286">
                  <c:v>19.031123999999998</c:v>
                </c:pt>
                <c:pt idx="287">
                  <c:v>18.975218000000002</c:v>
                </c:pt>
                <c:pt idx="288">
                  <c:v>18.918686000000001</c:v>
                </c:pt>
                <c:pt idx="289">
                  <c:v>18.861528</c:v>
                </c:pt>
                <c:pt idx="290">
                  <c:v>18.803747999999999</c:v>
                </c:pt>
                <c:pt idx="291">
                  <c:v>18.745346000000001</c:v>
                </c:pt>
                <c:pt idx="292">
                  <c:v>18.686322000000001</c:v>
                </c:pt>
                <c:pt idx="293">
                  <c:v>18.626674999999999</c:v>
                </c:pt>
                <c:pt idx="294">
                  <c:v>18.566407000000002</c:v>
                </c:pt>
                <c:pt idx="295">
                  <c:v>18.505519</c:v>
                </c:pt>
                <c:pt idx="296">
                  <c:v>18.444012000000001</c:v>
                </c:pt>
                <c:pt idx="297">
                  <c:v>18.381889999999999</c:v>
                </c:pt>
                <c:pt idx="298">
                  <c:v>18.319157000000001</c:v>
                </c:pt>
                <c:pt idx="299">
                  <c:v>18.255818999999999</c:v>
                </c:pt>
                <c:pt idx="300">
                  <c:v>18.191880999999999</c:v>
                </c:pt>
                <c:pt idx="301">
                  <c:v>18.127351000000001</c:v>
                </c:pt>
                <c:pt idx="302">
                  <c:v>18.062237</c:v>
                </c:pt>
                <c:pt idx="303">
                  <c:v>17.996549000000002</c:v>
                </c:pt>
                <c:pt idx="304">
                  <c:v>17.930298000000001</c:v>
                </c:pt>
                <c:pt idx="305">
                  <c:v>17.863498</c:v>
                </c:pt>
                <c:pt idx="306">
                  <c:v>17.796164000000001</c:v>
                </c:pt>
                <c:pt idx="307">
                  <c:v>17.728314000000001</c:v>
                </c:pt>
                <c:pt idx="308">
                  <c:v>17.659967000000002</c:v>
                </c:pt>
                <c:pt idx="309">
                  <c:v>17.591144</c:v>
                </c:pt>
                <c:pt idx="310">
                  <c:v>17.521864999999998</c:v>
                </c:pt>
                <c:pt idx="311">
                  <c:v>17.452151000000001</c:v>
                </c:pt>
                <c:pt idx="312">
                  <c:v>17.382020000000001</c:v>
                </c:pt>
                <c:pt idx="313">
                  <c:v>17.311489999999999</c:v>
                </c:pt>
                <c:pt idx="314">
                  <c:v>17.240573999999999</c:v>
                </c:pt>
                <c:pt idx="315">
                  <c:v>17.169284000000001</c:v>
                </c:pt>
                <c:pt idx="316">
                  <c:v>17.097629999999999</c:v>
                </c:pt>
                <c:pt idx="317">
                  <c:v>17.02562</c:v>
                </c:pt>
                <c:pt idx="318">
                  <c:v>16.953258999999999</c:v>
                </c:pt>
                <c:pt idx="319">
                  <c:v>16.880552000000002</c:v>
                </c:pt>
                <c:pt idx="320">
                  <c:v>16.807504000000002</c:v>
                </c:pt>
                <c:pt idx="321">
                  <c:v>16.734116</c:v>
                </c:pt>
                <c:pt idx="322">
                  <c:v>16.660392000000002</c:v>
                </c:pt>
                <c:pt idx="323">
                  <c:v>16.586334000000001</c:v>
                </c:pt>
                <c:pt idx="324">
                  <c:v>16.511946999999999</c:v>
                </c:pt>
                <c:pt idx="325">
                  <c:v>16.437232000000002</c:v>
                </c:pt>
                <c:pt idx="326">
                  <c:v>16.362196000000001</c:v>
                </c:pt>
                <c:pt idx="327">
                  <c:v>16.286843000000001</c:v>
                </c:pt>
                <c:pt idx="328">
                  <c:v>16.211178</c:v>
                </c:pt>
                <c:pt idx="329">
                  <c:v>16.135209</c:v>
                </c:pt>
                <c:pt idx="330">
                  <c:v>16.058941999999998</c:v>
                </c:pt>
                <c:pt idx="331">
                  <c:v>15.982385000000001</c:v>
                </c:pt>
                <c:pt idx="332">
                  <c:v>15.90555</c:v>
                </c:pt>
                <c:pt idx="333">
                  <c:v>15.828447000000001</c:v>
                </c:pt>
                <c:pt idx="334">
                  <c:v>15.75109</c:v>
                </c:pt>
                <c:pt idx="335">
                  <c:v>15.673495000000001</c:v>
                </c:pt>
                <c:pt idx="336">
                  <c:v>15.595681000000001</c:v>
                </c:pt>
                <c:pt idx="337">
                  <c:v>15.517668</c:v>
                </c:pt>
                <c:pt idx="338">
                  <c:v>15.439479</c:v>
                </c:pt>
                <c:pt idx="339">
                  <c:v>15.361136999999999</c:v>
                </c:pt>
                <c:pt idx="340">
                  <c:v>15.282662</c:v>
                </c:pt>
                <c:pt idx="341">
                  <c:v>15.204074</c:v>
                </c:pt>
                <c:pt idx="342">
                  <c:v>15.125392</c:v>
                </c:pt>
                <c:pt idx="343">
                  <c:v>15.046628999999999</c:v>
                </c:pt>
                <c:pt idx="344">
                  <c:v>14.9678</c:v>
                </c:pt>
                <c:pt idx="345">
                  <c:v>14.888913000000001</c:v>
                </c:pt>
                <c:pt idx="346">
                  <c:v>14.809977999999999</c:v>
                </c:pt>
                <c:pt idx="347">
                  <c:v>14.731002999999999</c:v>
                </c:pt>
                <c:pt idx="348">
                  <c:v>14.651992999999999</c:v>
                </c:pt>
                <c:pt idx="349">
                  <c:v>14.572953</c:v>
                </c:pt>
                <c:pt idx="350">
                  <c:v>14.493888999999999</c:v>
                </c:pt>
                <c:pt idx="351">
                  <c:v>14.414804</c:v>
                </c:pt>
                <c:pt idx="352">
                  <c:v>14.335702</c:v>
                </c:pt>
                <c:pt idx="353">
                  <c:v>14.256588000000001</c:v>
                </c:pt>
                <c:pt idx="354">
                  <c:v>14.177465</c:v>
                </c:pt>
                <c:pt idx="355">
                  <c:v>14.098338</c:v>
                </c:pt>
                <c:pt idx="356">
                  <c:v>14.019211</c:v>
                </c:pt>
                <c:pt idx="357">
                  <c:v>13.94009</c:v>
                </c:pt>
                <c:pt idx="358">
                  <c:v>13.86098</c:v>
                </c:pt>
                <c:pt idx="359">
                  <c:v>13.781889</c:v>
                </c:pt>
                <c:pt idx="360">
                  <c:v>13.702823</c:v>
                </c:pt>
                <c:pt idx="361">
                  <c:v>13.623792</c:v>
                </c:pt>
                <c:pt idx="362">
                  <c:v>13.544805999999999</c:v>
                </c:pt>
                <c:pt idx="363">
                  <c:v>13.465878</c:v>
                </c:pt>
                <c:pt idx="364">
                  <c:v>13.387025</c:v>
                </c:pt>
                <c:pt idx="365">
                  <c:v>13.308263999999999</c:v>
                </c:pt>
                <c:pt idx="366">
                  <c:v>13.229616999999999</c:v>
                </c:pt>
                <c:pt idx="367">
                  <c:v>13.151104999999999</c:v>
                </c:pt>
                <c:pt idx="368">
                  <c:v>13.072751999999999</c:v>
                </c:pt>
                <c:pt idx="369">
                  <c:v>12.994579</c:v>
                </c:pt>
                <c:pt idx="370">
                  <c:v>12.916606</c:v>
                </c:pt>
                <c:pt idx="371">
                  <c:v>12.838851</c:v>
                </c:pt>
                <c:pt idx="372">
                  <c:v>12.761328000000001</c:v>
                </c:pt>
                <c:pt idx="373">
                  <c:v>12.684049999999999</c:v>
                </c:pt>
                <c:pt idx="374">
                  <c:v>12.607027</c:v>
                </c:pt>
                <c:pt idx="375">
                  <c:v>12.530269000000001</c:v>
                </c:pt>
                <c:pt idx="376">
                  <c:v>12.453784000000001</c:v>
                </c:pt>
                <c:pt idx="377">
                  <c:v>12.377577</c:v>
                </c:pt>
                <c:pt idx="378">
                  <c:v>12.301655999999999</c:v>
                </c:pt>
                <c:pt idx="379">
                  <c:v>12.226025</c:v>
                </c:pt>
                <c:pt idx="380">
                  <c:v>12.150688000000001</c:v>
                </c:pt>
                <c:pt idx="381">
                  <c:v>12.075649</c:v>
                </c:pt>
                <c:pt idx="382">
                  <c:v>12.000913000000001</c:v>
                </c:pt>
                <c:pt idx="383">
                  <c:v>11.926482</c:v>
                </c:pt>
                <c:pt idx="384">
                  <c:v>11.852359999999999</c:v>
                </c:pt>
                <c:pt idx="385">
                  <c:v>11.778551</c:v>
                </c:pt>
                <c:pt idx="386">
                  <c:v>11.705057999999999</c:v>
                </c:pt>
                <c:pt idx="387">
                  <c:v>11.631886</c:v>
                </c:pt>
                <c:pt idx="388">
                  <c:v>11.55904</c:v>
                </c:pt>
                <c:pt idx="389">
                  <c:v>11.486526</c:v>
                </c:pt>
                <c:pt idx="390">
                  <c:v>11.414351</c:v>
                </c:pt>
                <c:pt idx="391">
                  <c:v>11.342525</c:v>
                </c:pt>
                <c:pt idx="392">
                  <c:v>11.271058999999999</c:v>
                </c:pt>
                <c:pt idx="393">
                  <c:v>11.199968</c:v>
                </c:pt>
                <c:pt idx="394">
                  <c:v>11.129269000000001</c:v>
                </c:pt>
                <c:pt idx="395">
                  <c:v>11.058982</c:v>
                </c:pt>
                <c:pt idx="396">
                  <c:v>10.989127</c:v>
                </c:pt>
                <c:pt idx="397">
                  <c:v>10.919726000000001</c:v>
                </c:pt>
                <c:pt idx="398">
                  <c:v>10.850801000000001</c:v>
                </c:pt>
                <c:pt idx="399">
                  <c:v>10.782368</c:v>
                </c:pt>
                <c:pt idx="400">
                  <c:v>10.714446000000001</c:v>
                </c:pt>
                <c:pt idx="401">
                  <c:v>10.647048</c:v>
                </c:pt>
                <c:pt idx="402">
                  <c:v>10.580185</c:v>
                </c:pt>
                <c:pt idx="403">
                  <c:v>10.513868</c:v>
                </c:pt>
                <c:pt idx="404">
                  <c:v>10.448105999999999</c:v>
                </c:pt>
                <c:pt idx="405">
                  <c:v>10.382906</c:v>
                </c:pt>
                <c:pt idx="406">
                  <c:v>10.318273</c:v>
                </c:pt>
                <c:pt idx="407">
                  <c:v>10.254215</c:v>
                </c:pt>
                <c:pt idx="408">
                  <c:v>10.190733</c:v>
                </c:pt>
                <c:pt idx="409">
                  <c:v>10.127833000000001</c:v>
                </c:pt>
                <c:pt idx="410">
                  <c:v>10.065517</c:v>
                </c:pt>
                <c:pt idx="411">
                  <c:v>10.003788</c:v>
                </c:pt>
                <c:pt idx="412">
                  <c:v>9.9426459999999999</c:v>
                </c:pt>
                <c:pt idx="413">
                  <c:v>9.8820929999999993</c:v>
                </c:pt>
                <c:pt idx="414">
                  <c:v>9.8221299999999996</c:v>
                </c:pt>
                <c:pt idx="415">
                  <c:v>9.7627590000000009</c:v>
                </c:pt>
                <c:pt idx="416">
                  <c:v>9.7039810000000006</c:v>
                </c:pt>
                <c:pt idx="417">
                  <c:v>9.6457979999999992</c:v>
                </c:pt>
                <c:pt idx="418">
                  <c:v>9.5882149999999999</c:v>
                </c:pt>
                <c:pt idx="419">
                  <c:v>9.5312350000000006</c:v>
                </c:pt>
                <c:pt idx="420">
                  <c:v>9.4748660000000005</c:v>
                </c:pt>
                <c:pt idx="421">
                  <c:v>9.4191179999999992</c:v>
                </c:pt>
                <c:pt idx="422">
                  <c:v>9.364001</c:v>
                </c:pt>
                <c:pt idx="423">
                  <c:v>9.3095309999999998</c:v>
                </c:pt>
                <c:pt idx="424">
                  <c:v>9.2557240000000007</c:v>
                </c:pt>
                <c:pt idx="425">
                  <c:v>9.2025989999999993</c:v>
                </c:pt>
                <c:pt idx="426">
                  <c:v>9.1501730000000006</c:v>
                </c:pt>
                <c:pt idx="427">
                  <c:v>9.0984639999999999</c:v>
                </c:pt>
                <c:pt idx="428">
                  <c:v>9.0474879999999995</c:v>
                </c:pt>
                <c:pt idx="429">
                  <c:v>8.9972589999999997</c:v>
                </c:pt>
                <c:pt idx="430">
                  <c:v>8.9477890000000002</c:v>
                </c:pt>
                <c:pt idx="431">
                  <c:v>8.8990869999999997</c:v>
                </c:pt>
                <c:pt idx="432">
                  <c:v>8.8511620000000004</c:v>
                </c:pt>
                <c:pt idx="433">
                  <c:v>8.8040199999999995</c:v>
                </c:pt>
                <c:pt idx="434">
                  <c:v>8.7576669999999996</c:v>
                </c:pt>
                <c:pt idx="435">
                  <c:v>8.7121060000000003</c:v>
                </c:pt>
                <c:pt idx="436">
                  <c:v>8.6673419999999997</c:v>
                </c:pt>
                <c:pt idx="437">
                  <c:v>8.6233760000000004</c:v>
                </c:pt>
                <c:pt idx="438">
                  <c:v>8.580209</c:v>
                </c:pt>
                <c:pt idx="439">
                  <c:v>8.5378410000000002</c:v>
                </c:pt>
                <c:pt idx="440">
                  <c:v>8.4962700000000009</c:v>
                </c:pt>
                <c:pt idx="441">
                  <c:v>8.4554950000000009</c:v>
                </c:pt>
                <c:pt idx="442">
                  <c:v>8.4155130000000007</c:v>
                </c:pt>
                <c:pt idx="443">
                  <c:v>8.3763190000000005</c:v>
                </c:pt>
                <c:pt idx="444">
                  <c:v>8.3379119999999993</c:v>
                </c:pt>
                <c:pt idx="445">
                  <c:v>8.3002880000000001</c:v>
                </c:pt>
                <c:pt idx="446">
                  <c:v>8.2634439999999998</c:v>
                </c:pt>
                <c:pt idx="447">
                  <c:v>8.2273800000000001</c:v>
                </c:pt>
                <c:pt idx="448">
                  <c:v>8.1920970000000004</c:v>
                </c:pt>
                <c:pt idx="449">
                  <c:v>8.1575970000000009</c:v>
                </c:pt>
                <c:pt idx="450">
                  <c:v>8.1238860000000006</c:v>
                </c:pt>
                <c:pt idx="451">
                  <c:v>8.0909700000000004</c:v>
                </c:pt>
                <c:pt idx="452">
                  <c:v>8.0588599999999992</c:v>
                </c:pt>
                <c:pt idx="453">
                  <c:v>8.0275660000000002</c:v>
                </c:pt>
                <c:pt idx="454">
                  <c:v>7.9971019999999999</c:v>
                </c:pt>
                <c:pt idx="455">
                  <c:v>7.9674800000000001</c:v>
                </c:pt>
                <c:pt idx="456">
                  <c:v>7.9387129999999999</c:v>
                </c:pt>
                <c:pt idx="457">
                  <c:v>7.9108099999999997</c:v>
                </c:pt>
                <c:pt idx="458">
                  <c:v>7.8837809999999999</c:v>
                </c:pt>
                <c:pt idx="459">
                  <c:v>7.857634</c:v>
                </c:pt>
                <c:pt idx="460">
                  <c:v>7.8323739999999997</c:v>
                </c:pt>
                <c:pt idx="461">
                  <c:v>7.8080049999999996</c:v>
                </c:pt>
                <c:pt idx="462">
                  <c:v>7.784529</c:v>
                </c:pt>
                <c:pt idx="463">
                  <c:v>7.7619490000000004</c:v>
                </c:pt>
                <c:pt idx="464">
                  <c:v>7.7402629999999997</c:v>
                </c:pt>
                <c:pt idx="465">
                  <c:v>7.7194719999999997</c:v>
                </c:pt>
                <c:pt idx="466">
                  <c:v>7.6995719999999999</c:v>
                </c:pt>
                <c:pt idx="467">
                  <c:v>7.6805589999999997</c:v>
                </c:pt>
                <c:pt idx="468">
                  <c:v>7.6624280000000002</c:v>
                </c:pt>
                <c:pt idx="469">
                  <c:v>7.6451729999999998</c:v>
                </c:pt>
                <c:pt idx="470">
                  <c:v>7.6287830000000003</c:v>
                </c:pt>
                <c:pt idx="471">
                  <c:v>7.6132520000000001</c:v>
                </c:pt>
                <c:pt idx="472">
                  <c:v>7.5985670000000001</c:v>
                </c:pt>
                <c:pt idx="473">
                  <c:v>7.5847179999999996</c:v>
                </c:pt>
                <c:pt idx="474">
                  <c:v>7.5716960000000002</c:v>
                </c:pt>
                <c:pt idx="475">
                  <c:v>7.5594910000000004</c:v>
                </c:pt>
                <c:pt idx="476">
                  <c:v>7.548095</c:v>
                </c:pt>
                <c:pt idx="477">
                  <c:v>7.5375030000000001</c:v>
                </c:pt>
                <c:pt idx="478">
                  <c:v>7.5277120000000002</c:v>
                </c:pt>
                <c:pt idx="479">
                  <c:v>7.5187179999999998</c:v>
                </c:pt>
                <c:pt idx="480">
                  <c:v>7.5105240000000002</c:v>
                </c:pt>
                <c:pt idx="481">
                  <c:v>7.5031309999999998</c:v>
                </c:pt>
                <c:pt idx="482">
                  <c:v>7.4965440000000001</c:v>
                </c:pt>
                <c:pt idx="483">
                  <c:v>7.4907659999999998</c:v>
                </c:pt>
                <c:pt idx="484">
                  <c:v>7.4858029999999998</c:v>
                </c:pt>
                <c:pt idx="485">
                  <c:v>7.4816580000000004</c:v>
                </c:pt>
                <c:pt idx="486">
                  <c:v>7.4783350000000004</c:v>
                </c:pt>
                <c:pt idx="487">
                  <c:v>7.475835</c:v>
                </c:pt>
                <c:pt idx="488">
                  <c:v>7.4741600000000004</c:v>
                </c:pt>
                <c:pt idx="489">
                  <c:v>7.4733090000000004</c:v>
                </c:pt>
                <c:pt idx="490">
                  <c:v>7.4732779999999996</c:v>
                </c:pt>
                <c:pt idx="491">
                  <c:v>7.4740650000000004</c:v>
                </c:pt>
                <c:pt idx="492">
                  <c:v>7.4756650000000002</c:v>
                </c:pt>
                <c:pt idx="493">
                  <c:v>7.4780720000000001</c:v>
                </c:pt>
                <c:pt idx="494">
                  <c:v>7.4812770000000004</c:v>
                </c:pt>
                <c:pt idx="495">
                  <c:v>7.4852730000000003</c:v>
                </c:pt>
                <c:pt idx="496">
                  <c:v>7.4900479999999998</c:v>
                </c:pt>
                <c:pt idx="497">
                  <c:v>7.49559</c:v>
                </c:pt>
                <c:pt idx="498">
                  <c:v>7.5018840000000004</c:v>
                </c:pt>
                <c:pt idx="499">
                  <c:v>7.5089139999999999</c:v>
                </c:pt>
                <c:pt idx="500">
                  <c:v>7.5166620000000002</c:v>
                </c:pt>
                <c:pt idx="501">
                  <c:v>7.5251089999999996</c:v>
                </c:pt>
                <c:pt idx="502">
                  <c:v>7.5342349999999998</c:v>
                </c:pt>
                <c:pt idx="503">
                  <c:v>7.544022</c:v>
                </c:pt>
                <c:pt idx="504">
                  <c:v>7.5544520000000004</c:v>
                </c:pt>
                <c:pt idx="505">
                  <c:v>7.5655089999999996</c:v>
                </c:pt>
                <c:pt idx="506">
                  <c:v>7.5771800000000002</c:v>
                </c:pt>
                <c:pt idx="507">
                  <c:v>7.5894519999999996</c:v>
                </c:pt>
                <c:pt idx="508">
                  <c:v>7.6023170000000002</c:v>
                </c:pt>
                <c:pt idx="509">
                  <c:v>7.6157659999999998</c:v>
                </c:pt>
                <c:pt idx="510">
                  <c:v>7.6297949999999997</c:v>
                </c:pt>
                <c:pt idx="511">
                  <c:v>7.6443969999999997</c:v>
                </c:pt>
                <c:pt idx="512">
                  <c:v>7.6595680000000002</c:v>
                </c:pt>
                <c:pt idx="513">
                  <c:v>7.6753039999999997</c:v>
                </c:pt>
                <c:pt idx="514">
                  <c:v>7.6916010000000004</c:v>
                </c:pt>
                <c:pt idx="515">
                  <c:v>7.7084530000000004</c:v>
                </c:pt>
                <c:pt idx="516">
                  <c:v>7.7258550000000001</c:v>
                </c:pt>
                <c:pt idx="517">
                  <c:v>7.7438000000000002</c:v>
                </c:pt>
                <c:pt idx="518">
                  <c:v>7.7622799999999996</c:v>
                </c:pt>
                <c:pt idx="519">
                  <c:v>7.7812859999999997</c:v>
                </c:pt>
                <c:pt idx="520">
                  <c:v>7.8008069999999998</c:v>
                </c:pt>
                <c:pt idx="521">
                  <c:v>7.8208339999999996</c:v>
                </c:pt>
                <c:pt idx="522">
                  <c:v>7.8413529999999998</c:v>
                </c:pt>
                <c:pt idx="523">
                  <c:v>7.8623510000000003</c:v>
                </c:pt>
                <c:pt idx="524">
                  <c:v>7.8838140000000001</c:v>
                </c:pt>
                <c:pt idx="525">
                  <c:v>7.9057230000000001</c:v>
                </c:pt>
                <c:pt idx="526">
                  <c:v>7.9280600000000003</c:v>
                </c:pt>
                <c:pt idx="527">
                  <c:v>7.9508049999999999</c:v>
                </c:pt>
                <c:pt idx="528">
                  <c:v>7.9739319999999996</c:v>
                </c:pt>
                <c:pt idx="529">
                  <c:v>7.9974170000000004</c:v>
                </c:pt>
                <c:pt idx="530">
                  <c:v>8.0212330000000005</c:v>
                </c:pt>
                <c:pt idx="531">
                  <c:v>8.0453539999999997</c:v>
                </c:pt>
                <c:pt idx="532">
                  <c:v>8.0697519999999994</c:v>
                </c:pt>
                <c:pt idx="533">
                  <c:v>8.0944029999999998</c:v>
                </c:pt>
                <c:pt idx="534">
                  <c:v>8.1192849999999996</c:v>
                </c:pt>
                <c:pt idx="535">
                  <c:v>8.1443779999999997</c:v>
                </c:pt>
                <c:pt idx="536">
                  <c:v>8.1696639999999991</c:v>
                </c:pt>
                <c:pt idx="537">
                  <c:v>8.1951280000000004</c:v>
                </c:pt>
                <c:pt idx="538">
                  <c:v>8.2207570000000008</c:v>
                </c:pt>
                <c:pt idx="539">
                  <c:v>8.2465360000000008</c:v>
                </c:pt>
                <c:pt idx="540">
                  <c:v>8.2724569999999993</c:v>
                </c:pt>
                <c:pt idx="541">
                  <c:v>8.2985059999999997</c:v>
                </c:pt>
                <c:pt idx="542">
                  <c:v>8.3246760000000002</c:v>
                </c:pt>
                <c:pt idx="543">
                  <c:v>8.3509539999999998</c:v>
                </c:pt>
                <c:pt idx="544">
                  <c:v>8.3773309999999999</c:v>
                </c:pt>
                <c:pt idx="545">
                  <c:v>8.4037970000000008</c:v>
                </c:pt>
                <c:pt idx="546">
                  <c:v>8.4303410000000003</c:v>
                </c:pt>
                <c:pt idx="547">
                  <c:v>8.4569500000000009</c:v>
                </c:pt>
                <c:pt idx="548">
                  <c:v>8.4836139999999993</c:v>
                </c:pt>
                <c:pt idx="549">
                  <c:v>8.5103179999999998</c:v>
                </c:pt>
                <c:pt idx="550">
                  <c:v>8.5370500000000007</c:v>
                </c:pt>
                <c:pt idx="551">
                  <c:v>8.5637950000000007</c:v>
                </c:pt>
                <c:pt idx="552">
                  <c:v>8.5905380000000005</c:v>
                </c:pt>
                <c:pt idx="553">
                  <c:v>8.6172609999999992</c:v>
                </c:pt>
                <c:pt idx="554">
                  <c:v>8.6439470000000007</c:v>
                </c:pt>
                <c:pt idx="555">
                  <c:v>8.6705740000000002</c:v>
                </c:pt>
                <c:pt idx="556">
                  <c:v>8.6971190000000007</c:v>
                </c:pt>
                <c:pt idx="557">
                  <c:v>8.7235560000000003</c:v>
                </c:pt>
                <c:pt idx="558">
                  <c:v>8.7498579999999997</c:v>
                </c:pt>
                <c:pt idx="559">
                  <c:v>8.7759959999999992</c:v>
                </c:pt>
                <c:pt idx="560">
                  <c:v>8.8019400000000001</c:v>
                </c:pt>
                <c:pt idx="561">
                  <c:v>8.8276629999999994</c:v>
                </c:pt>
                <c:pt idx="562">
                  <c:v>8.8531379999999995</c:v>
                </c:pt>
                <c:pt idx="563">
                  <c:v>8.8783429999999992</c:v>
                </c:pt>
                <c:pt idx="564">
                  <c:v>8.903257</c:v>
                </c:pt>
                <c:pt idx="565">
                  <c:v>8.927861</c:v>
                </c:pt>
                <c:pt idx="566">
                  <c:v>8.9521390000000007</c:v>
                </c:pt>
                <c:pt idx="567">
                  <c:v>8.9760779999999993</c:v>
                </c:pt>
                <c:pt idx="568">
                  <c:v>8.9996650000000002</c:v>
                </c:pt>
                <c:pt idx="569">
                  <c:v>9.0228870000000008</c:v>
                </c:pt>
                <c:pt idx="570">
                  <c:v>9.0457339999999995</c:v>
                </c:pt>
                <c:pt idx="571">
                  <c:v>9.0681969999999996</c:v>
                </c:pt>
                <c:pt idx="572">
                  <c:v>9.0902650000000005</c:v>
                </c:pt>
                <c:pt idx="573">
                  <c:v>9.1119299999999992</c:v>
                </c:pt>
                <c:pt idx="574">
                  <c:v>9.1331819999999997</c:v>
                </c:pt>
                <c:pt idx="575">
                  <c:v>9.1540140000000001</c:v>
                </c:pt>
                <c:pt idx="576">
                  <c:v>9.1744160000000008</c:v>
                </c:pt>
                <c:pt idx="577">
                  <c:v>9.1943789999999996</c:v>
                </c:pt>
                <c:pt idx="578">
                  <c:v>9.2138939999999998</c:v>
                </c:pt>
                <c:pt idx="579">
                  <c:v>9.2329530000000002</c:v>
                </c:pt>
                <c:pt idx="580">
                  <c:v>9.2515429999999999</c:v>
                </c:pt>
                <c:pt idx="581">
                  <c:v>9.2696559999999995</c:v>
                </c:pt>
                <c:pt idx="582">
                  <c:v>9.2872769999999996</c:v>
                </c:pt>
                <c:pt idx="583">
                  <c:v>9.3043940000000003</c:v>
                </c:pt>
                <c:pt idx="584">
                  <c:v>9.3209909999999994</c:v>
                </c:pt>
                <c:pt idx="585">
                  <c:v>9.3370479999999993</c:v>
                </c:pt>
                <c:pt idx="586">
                  <c:v>9.3525449999999992</c:v>
                </c:pt>
                <c:pt idx="587">
                  <c:v>9.3674590000000002</c:v>
                </c:pt>
                <c:pt idx="588">
                  <c:v>9.3817649999999997</c:v>
                </c:pt>
                <c:pt idx="589">
                  <c:v>9.3954400000000007</c:v>
                </c:pt>
                <c:pt idx="590">
                  <c:v>9.4084599999999998</c:v>
                </c:pt>
                <c:pt idx="591">
                  <c:v>9.4208049999999997</c:v>
                </c:pt>
                <c:pt idx="592">
                  <c:v>9.4324560000000002</c:v>
                </c:pt>
                <c:pt idx="593">
                  <c:v>9.4433989999999994</c:v>
                </c:pt>
                <c:pt idx="594">
                  <c:v>9.4536210000000001</c:v>
                </c:pt>
                <c:pt idx="595">
                  <c:v>9.4631100000000004</c:v>
                </c:pt>
                <c:pt idx="596">
                  <c:v>9.4718590000000003</c:v>
                </c:pt>
                <c:pt idx="597">
                  <c:v>9.4798589999999994</c:v>
                </c:pt>
                <c:pt idx="598">
                  <c:v>9.4871049999999997</c:v>
                </c:pt>
                <c:pt idx="599">
                  <c:v>9.4935919999999996</c:v>
                </c:pt>
                <c:pt idx="600">
                  <c:v>9.4993149999999993</c:v>
                </c:pt>
                <c:pt idx="601">
                  <c:v>9.5042709999999992</c:v>
                </c:pt>
                <c:pt idx="602">
                  <c:v>9.5084579999999992</c:v>
                </c:pt>
                <c:pt idx="603">
                  <c:v>9.5118749999999999</c:v>
                </c:pt>
                <c:pt idx="604">
                  <c:v>9.5145199999999992</c:v>
                </c:pt>
                <c:pt idx="605">
                  <c:v>9.5163919999999997</c:v>
                </c:pt>
                <c:pt idx="606">
                  <c:v>9.5174909999999997</c:v>
                </c:pt>
                <c:pt idx="607">
                  <c:v>9.5178150000000006</c:v>
                </c:pt>
                <c:pt idx="608">
                  <c:v>9.5173649999999999</c:v>
                </c:pt>
                <c:pt idx="609">
                  <c:v>9.5161390000000008</c:v>
                </c:pt>
                <c:pt idx="610">
                  <c:v>9.5141340000000003</c:v>
                </c:pt>
                <c:pt idx="611">
                  <c:v>9.5113470000000007</c:v>
                </c:pt>
                <c:pt idx="612">
                  <c:v>9.5077730000000003</c:v>
                </c:pt>
                <c:pt idx="613">
                  <c:v>9.5034039999999997</c:v>
                </c:pt>
                <c:pt idx="614">
                  <c:v>9.4982310000000005</c:v>
                </c:pt>
                <c:pt idx="615">
                  <c:v>9.4922419999999992</c:v>
                </c:pt>
                <c:pt idx="616">
                  <c:v>9.4854210000000005</c:v>
                </c:pt>
                <c:pt idx="617">
                  <c:v>9.4777539999999991</c:v>
                </c:pt>
                <c:pt idx="618">
                  <c:v>9.4692249999999998</c:v>
                </c:pt>
                <c:pt idx="619">
                  <c:v>9.4598200000000006</c:v>
                </c:pt>
                <c:pt idx="620">
                  <c:v>9.4495260000000005</c:v>
                </c:pt>
                <c:pt idx="621">
                  <c:v>9.4383339999999993</c:v>
                </c:pt>
                <c:pt idx="622">
                  <c:v>9.4262370000000004</c:v>
                </c:pt>
                <c:pt idx="623">
                  <c:v>9.4132289999999994</c:v>
                </c:pt>
                <c:pt idx="624">
                  <c:v>9.3993070000000003</c:v>
                </c:pt>
                <c:pt idx="625">
                  <c:v>9.3844700000000003</c:v>
                </c:pt>
                <c:pt idx="626">
                  <c:v>9.3687179999999994</c:v>
                </c:pt>
                <c:pt idx="627">
                  <c:v>9.3520520000000005</c:v>
                </c:pt>
                <c:pt idx="628">
                  <c:v>9.3344740000000002</c:v>
                </c:pt>
                <c:pt idx="629">
                  <c:v>9.3159880000000008</c:v>
                </c:pt>
                <c:pt idx="630">
                  <c:v>9.2965979999999995</c:v>
                </c:pt>
                <c:pt idx="631">
                  <c:v>9.2763109999999998</c:v>
                </c:pt>
                <c:pt idx="632">
                  <c:v>9.2551330000000007</c:v>
                </c:pt>
                <c:pt idx="633">
                  <c:v>9.2330710000000007</c:v>
                </c:pt>
                <c:pt idx="634">
                  <c:v>9.2101330000000008</c:v>
                </c:pt>
                <c:pt idx="635">
                  <c:v>9.1863279999999996</c:v>
                </c:pt>
                <c:pt idx="636">
                  <c:v>9.161664</c:v>
                </c:pt>
                <c:pt idx="637">
                  <c:v>9.1361489999999996</c:v>
                </c:pt>
                <c:pt idx="638">
                  <c:v>9.1097909999999995</c:v>
                </c:pt>
                <c:pt idx="639">
                  <c:v>9.0825960000000006</c:v>
                </c:pt>
                <c:pt idx="640">
                  <c:v>9.0545690000000008</c:v>
                </c:pt>
                <c:pt idx="641">
                  <c:v>9.0257140000000007</c:v>
                </c:pt>
                <c:pt idx="642">
                  <c:v>8.9960310000000003</c:v>
                </c:pt>
                <c:pt idx="643">
                  <c:v>8.9655190000000005</c:v>
                </c:pt>
                <c:pt idx="644">
                  <c:v>8.9341729999999995</c:v>
                </c:pt>
                <c:pt idx="645">
                  <c:v>8.9019879999999993</c:v>
                </c:pt>
                <c:pt idx="646">
                  <c:v>8.8689560000000007</c:v>
                </c:pt>
                <c:pt idx="647">
                  <c:v>8.8350709999999992</c:v>
                </c:pt>
                <c:pt idx="648">
                  <c:v>8.8003269999999993</c:v>
                </c:pt>
                <c:pt idx="649">
                  <c:v>8.7647180000000002</c:v>
                </c:pt>
                <c:pt idx="650">
                  <c:v>8.7282419999999998</c:v>
                </c:pt>
                <c:pt idx="651">
                  <c:v>8.6908980000000007</c:v>
                </c:pt>
                <c:pt idx="652">
                  <c:v>8.6526870000000002</c:v>
                </c:pt>
                <c:pt idx="653">
                  <c:v>8.6136119999999998</c:v>
                </c:pt>
                <c:pt idx="654">
                  <c:v>8.5736779999999992</c:v>
                </c:pt>
                <c:pt idx="655">
                  <c:v>8.5328900000000001</c:v>
                </c:pt>
                <c:pt idx="656">
                  <c:v>8.4912539999999996</c:v>
                </c:pt>
                <c:pt idx="657">
                  <c:v>8.448779</c:v>
                </c:pt>
                <c:pt idx="658">
                  <c:v>8.4054730000000006</c:v>
                </c:pt>
                <c:pt idx="659">
                  <c:v>8.3613479999999996</c:v>
                </c:pt>
                <c:pt idx="660">
                  <c:v>8.316414</c:v>
                </c:pt>
                <c:pt idx="661">
                  <c:v>8.2706850000000003</c:v>
                </c:pt>
                <c:pt idx="662">
                  <c:v>8.2241739999999997</c:v>
                </c:pt>
                <c:pt idx="663">
                  <c:v>8.1768959999999993</c:v>
                </c:pt>
                <c:pt idx="664">
                  <c:v>8.1288660000000004</c:v>
                </c:pt>
                <c:pt idx="665">
                  <c:v>8.0800990000000006</c:v>
                </c:pt>
                <c:pt idx="666">
                  <c:v>8.0306110000000004</c:v>
                </c:pt>
                <c:pt idx="667">
                  <c:v>7.9804139999999997</c:v>
                </c:pt>
                <c:pt idx="668">
                  <c:v>7.9295220000000004</c:v>
                </c:pt>
                <c:pt idx="669">
                  <c:v>7.8779450000000004</c:v>
                </c:pt>
                <c:pt idx="670">
                  <c:v>7.825691</c:v>
                </c:pt>
                <c:pt idx="671">
                  <c:v>7.772767</c:v>
                </c:pt>
                <c:pt idx="672">
                  <c:v>7.719176</c:v>
                </c:pt>
                <c:pt idx="673">
                  <c:v>7.6649200000000004</c:v>
                </c:pt>
                <c:pt idx="674">
                  <c:v>7.6099990000000002</c:v>
                </c:pt>
                <c:pt idx="675">
                  <c:v>7.5544120000000001</c:v>
                </c:pt>
                <c:pt idx="676">
                  <c:v>7.498157</c:v>
                </c:pt>
                <c:pt idx="677">
                  <c:v>7.4412339999999997</c:v>
                </c:pt>
                <c:pt idx="678">
                  <c:v>7.383642</c:v>
                </c:pt>
                <c:pt idx="679">
                  <c:v>7.3253839999999997</c:v>
                </c:pt>
                <c:pt idx="680">
                  <c:v>7.2664619999999998</c:v>
                </c:pt>
                <c:pt idx="681">
                  <c:v>7.2068820000000002</c:v>
                </c:pt>
                <c:pt idx="682">
                  <c:v>7.1466479999999999</c:v>
                </c:pt>
                <c:pt idx="683">
                  <c:v>7.0857679999999998</c:v>
                </c:pt>
                <c:pt idx="684">
                  <c:v>7.0242509999999996</c:v>
                </c:pt>
                <c:pt idx="685">
                  <c:v>6.9621050000000002</c:v>
                </c:pt>
                <c:pt idx="686">
                  <c:v>6.8993409999999997</c:v>
                </c:pt>
                <c:pt idx="687">
                  <c:v>6.8359709999999998</c:v>
                </c:pt>
                <c:pt idx="688">
                  <c:v>6.7720079999999996</c:v>
                </c:pt>
                <c:pt idx="689">
                  <c:v>6.7074670000000003</c:v>
                </c:pt>
                <c:pt idx="690">
                  <c:v>6.6423629999999996</c:v>
                </c:pt>
                <c:pt idx="691">
                  <c:v>6.5767150000000001</c:v>
                </c:pt>
                <c:pt idx="692">
                  <c:v>6.5105399999999998</c:v>
                </c:pt>
                <c:pt idx="693">
                  <c:v>6.4438570000000004</c:v>
                </c:pt>
                <c:pt idx="694">
                  <c:v>6.3766870000000004</c:v>
                </c:pt>
                <c:pt idx="695">
                  <c:v>6.3090479999999998</c:v>
                </c:pt>
                <c:pt idx="696">
                  <c:v>6.2409569999999999</c:v>
                </c:pt>
                <c:pt idx="697">
                  <c:v>6.172428</c:v>
                </c:pt>
                <c:pt idx="698">
                  <c:v>6.1034769999999998</c:v>
                </c:pt>
                <c:pt idx="699">
                  <c:v>6.0341129999999996</c:v>
                </c:pt>
                <c:pt idx="700">
                  <c:v>5.9643439999999996</c:v>
                </c:pt>
                <c:pt idx="701">
                  <c:v>5.8941790000000003</c:v>
                </c:pt>
                <c:pt idx="702">
                  <c:v>5.82362</c:v>
                </c:pt>
                <c:pt idx="703">
                  <c:v>5.7526710000000003</c:v>
                </c:pt>
                <c:pt idx="704">
                  <c:v>5.6813349999999998</c:v>
                </c:pt>
                <c:pt idx="705">
                  <c:v>5.6096130000000004</c:v>
                </c:pt>
                <c:pt idx="706">
                  <c:v>5.5375079999999999</c:v>
                </c:pt>
                <c:pt idx="707">
                  <c:v>5.4650220000000003</c:v>
                </c:pt>
                <c:pt idx="708">
                  <c:v>5.3921590000000004</c:v>
                </c:pt>
                <c:pt idx="709">
                  <c:v>5.3189229999999998</c:v>
                </c:pt>
                <c:pt idx="710">
                  <c:v>5.2453209999999997</c:v>
                </c:pt>
                <c:pt idx="711">
                  <c:v>5.1713579999999997</c:v>
                </c:pt>
                <c:pt idx="712">
                  <c:v>5.0970430000000002</c:v>
                </c:pt>
                <c:pt idx="713">
                  <c:v>5.0223839999999997</c:v>
                </c:pt>
                <c:pt idx="714">
                  <c:v>4.9473900000000004</c:v>
                </c:pt>
                <c:pt idx="715">
                  <c:v>4.8720739999999996</c:v>
                </c:pt>
                <c:pt idx="716">
                  <c:v>4.7964460000000004</c:v>
                </c:pt>
                <c:pt idx="717">
                  <c:v>4.7205209999999997</c:v>
                </c:pt>
                <c:pt idx="718">
                  <c:v>4.6443130000000004</c:v>
                </c:pt>
                <c:pt idx="719">
                  <c:v>4.5678400000000003</c:v>
                </c:pt>
                <c:pt idx="720">
                  <c:v>4.4911199999999996</c:v>
                </c:pt>
                <c:pt idx="721">
                  <c:v>4.4141750000000002</c:v>
                </c:pt>
                <c:pt idx="722">
                  <c:v>4.3370249999999997</c:v>
                </c:pt>
                <c:pt idx="723">
                  <c:v>4.2596910000000001</c:v>
                </c:pt>
                <c:pt idx="724">
                  <c:v>4.182194</c:v>
                </c:pt>
                <c:pt idx="725">
                  <c:v>4.1045530000000001</c:v>
                </c:pt>
                <c:pt idx="726">
                  <c:v>4.026783</c:v>
                </c:pt>
                <c:pt idx="727">
                  <c:v>3.9489000000000001</c:v>
                </c:pt>
                <c:pt idx="728">
                  <c:v>3.8709129999999998</c:v>
                </c:pt>
                <c:pt idx="729">
                  <c:v>3.7928320000000002</c:v>
                </c:pt>
                <c:pt idx="730">
                  <c:v>3.7146659999999998</c:v>
                </c:pt>
                <c:pt idx="731">
                  <c:v>3.6364190000000001</c:v>
                </c:pt>
                <c:pt idx="732">
                  <c:v>3.5580959999999999</c:v>
                </c:pt>
                <c:pt idx="733">
                  <c:v>3.4797009999999999</c:v>
                </c:pt>
                <c:pt idx="734">
                  <c:v>3.4012380000000002</c:v>
                </c:pt>
                <c:pt idx="735">
                  <c:v>3.3227090000000001</c:v>
                </c:pt>
                <c:pt idx="736">
                  <c:v>3.2441200000000001</c:v>
                </c:pt>
                <c:pt idx="737">
                  <c:v>3.165473</c:v>
                </c:pt>
                <c:pt idx="738">
                  <c:v>3.086773</c:v>
                </c:pt>
                <c:pt idx="739">
                  <c:v>3.0080260000000001</c:v>
                </c:pt>
                <c:pt idx="740">
                  <c:v>2.9292379999999998</c:v>
                </c:pt>
                <c:pt idx="741">
                  <c:v>2.8504160000000001</c:v>
                </c:pt>
                <c:pt idx="742">
                  <c:v>2.7715679999999998</c:v>
                </c:pt>
                <c:pt idx="743">
                  <c:v>2.6927029999999998</c:v>
                </c:pt>
                <c:pt idx="744">
                  <c:v>2.613829</c:v>
                </c:pt>
                <c:pt idx="745">
                  <c:v>2.5349599999999999</c:v>
                </c:pt>
                <c:pt idx="746">
                  <c:v>2.4561060000000001</c:v>
                </c:pt>
                <c:pt idx="747">
                  <c:v>2.3772820000000001</c:v>
                </c:pt>
                <c:pt idx="748">
                  <c:v>2.2985060000000002</c:v>
                </c:pt>
                <c:pt idx="749">
                  <c:v>2.2197969999999998</c:v>
                </c:pt>
                <c:pt idx="750">
                  <c:v>2.1411739999999999</c:v>
                </c:pt>
                <c:pt idx="751">
                  <c:v>2.0626609999999999</c:v>
                </c:pt>
                <c:pt idx="752">
                  <c:v>1.984278</c:v>
                </c:pt>
                <c:pt idx="753">
                  <c:v>1.906047</c:v>
                </c:pt>
                <c:pt idx="754">
                  <c:v>1.8279860000000001</c:v>
                </c:pt>
                <c:pt idx="755">
                  <c:v>1.7501119999999999</c:v>
                </c:pt>
                <c:pt idx="756">
                  <c:v>1.672437</c:v>
                </c:pt>
                <c:pt idx="757">
                  <c:v>1.5949739999999999</c:v>
                </c:pt>
                <c:pt idx="758">
                  <c:v>1.51773</c:v>
                </c:pt>
                <c:pt idx="759">
                  <c:v>1.4407140000000001</c:v>
                </c:pt>
                <c:pt idx="760">
                  <c:v>1.3639319999999999</c:v>
                </c:pt>
                <c:pt idx="761">
                  <c:v>1.2873889999999999</c:v>
                </c:pt>
                <c:pt idx="762">
                  <c:v>1.2110879999999999</c:v>
                </c:pt>
                <c:pt idx="763">
                  <c:v>1.135035</c:v>
                </c:pt>
                <c:pt idx="764">
                  <c:v>1.059232</c:v>
                </c:pt>
                <c:pt idx="765">
                  <c:v>0.983684</c:v>
                </c:pt>
                <c:pt idx="766">
                  <c:v>0.90839400000000003</c:v>
                </c:pt>
                <c:pt idx="767">
                  <c:v>0.83336699999999997</c:v>
                </c:pt>
                <c:pt idx="768">
                  <c:v>0.75860799999999995</c:v>
                </c:pt>
                <c:pt idx="769">
                  <c:v>0.68412200000000001</c:v>
                </c:pt>
                <c:pt idx="770">
                  <c:v>0.60991700000000004</c:v>
                </c:pt>
                <c:pt idx="771">
                  <c:v>0.53600000000000003</c:v>
                </c:pt>
                <c:pt idx="772">
                  <c:v>0.46238200000000002</c:v>
                </c:pt>
                <c:pt idx="773">
                  <c:v>0.38907700000000001</c:v>
                </c:pt>
                <c:pt idx="774">
                  <c:v>0.316108</c:v>
                </c:pt>
                <c:pt idx="775">
                  <c:v>0.24351100000000001</c:v>
                </c:pt>
                <c:pt idx="776">
                  <c:v>0.17136999999999999</c:v>
                </c:pt>
                <c:pt idx="777">
                  <c:v>9.9974999999999994E-2</c:v>
                </c:pt>
                <c:pt idx="778">
                  <c:v>3.2121999999999998E-2</c:v>
                </c:pt>
                <c:pt idx="779">
                  <c:v>4.8169999999999998E-2</c:v>
                </c:pt>
                <c:pt idx="780">
                  <c:v>0.11701400000000001</c:v>
                </c:pt>
                <c:pt idx="781">
                  <c:v>0.186999</c:v>
                </c:pt>
                <c:pt idx="782">
                  <c:v>0.256826</c:v>
                </c:pt>
                <c:pt idx="783">
                  <c:v>0.32629399999999997</c:v>
                </c:pt>
                <c:pt idx="784">
                  <c:v>0.39533200000000002</c:v>
                </c:pt>
                <c:pt idx="785">
                  <c:v>0.46390799999999999</c:v>
                </c:pt>
                <c:pt idx="786">
                  <c:v>0.53200000000000003</c:v>
                </c:pt>
                <c:pt idx="787">
                  <c:v>0.59959499999999999</c:v>
                </c:pt>
                <c:pt idx="788">
                  <c:v>0.66668400000000005</c:v>
                </c:pt>
                <c:pt idx="789">
                  <c:v>0.73325899999999999</c:v>
                </c:pt>
                <c:pt idx="790">
                  <c:v>0.79931399999999997</c:v>
                </c:pt>
                <c:pt idx="791">
                  <c:v>0.864846</c:v>
                </c:pt>
                <c:pt idx="792">
                  <c:v>0.92984900000000004</c:v>
                </c:pt>
                <c:pt idx="793">
                  <c:v>0.99432100000000001</c:v>
                </c:pt>
                <c:pt idx="794">
                  <c:v>1.0582609999999999</c:v>
                </c:pt>
                <c:pt idx="795">
                  <c:v>1.1216649999999999</c:v>
                </c:pt>
                <c:pt idx="796">
                  <c:v>1.184531</c:v>
                </c:pt>
                <c:pt idx="797">
                  <c:v>1.2468570000000001</c:v>
                </c:pt>
                <c:pt idx="798">
                  <c:v>1.3086409999999999</c:v>
                </c:pt>
                <c:pt idx="799">
                  <c:v>1.36988</c:v>
                </c:pt>
                <c:pt idx="800">
                  <c:v>1.430571</c:v>
                </c:pt>
                <c:pt idx="801">
                  <c:v>1.4907079999999999</c:v>
                </c:pt>
                <c:pt idx="802">
                  <c:v>1.5502880000000001</c:v>
                </c:pt>
                <c:pt idx="803">
                  <c:v>1.6093040000000001</c:v>
                </c:pt>
                <c:pt idx="804">
                  <c:v>1.667746</c:v>
                </c:pt>
                <c:pt idx="805">
                  <c:v>1.7256050000000001</c:v>
                </c:pt>
                <c:pt idx="806">
                  <c:v>1.782867</c:v>
                </c:pt>
                <c:pt idx="807">
                  <c:v>1.839518</c:v>
                </c:pt>
                <c:pt idx="808">
                  <c:v>1.8955390000000001</c:v>
                </c:pt>
                <c:pt idx="809">
                  <c:v>1.9509110000000001</c:v>
                </c:pt>
                <c:pt idx="810">
                  <c:v>2.005617</c:v>
                </c:pt>
                <c:pt idx="811">
                  <c:v>2.0596380000000001</c:v>
                </c:pt>
                <c:pt idx="812">
                  <c:v>2.1129579999999999</c:v>
                </c:pt>
                <c:pt idx="813">
                  <c:v>2.1655660000000001</c:v>
                </c:pt>
                <c:pt idx="814">
                  <c:v>2.2174510000000001</c:v>
                </c:pt>
                <c:pt idx="815">
                  <c:v>2.2686030000000001</c:v>
                </c:pt>
                <c:pt idx="816">
                  <c:v>2.3190179999999998</c:v>
                </c:pt>
                <c:pt idx="817">
                  <c:v>2.36869</c:v>
                </c:pt>
                <c:pt idx="818">
                  <c:v>2.4176160000000002</c:v>
                </c:pt>
                <c:pt idx="819">
                  <c:v>2.4657930000000001</c:v>
                </c:pt>
                <c:pt idx="820">
                  <c:v>2.51322</c:v>
                </c:pt>
                <c:pt idx="821">
                  <c:v>2.559895</c:v>
                </c:pt>
                <c:pt idx="822">
                  <c:v>2.60582</c:v>
                </c:pt>
                <c:pt idx="823">
                  <c:v>2.6509930000000002</c:v>
                </c:pt>
                <c:pt idx="824">
                  <c:v>2.6954180000000001</c:v>
                </c:pt>
                <c:pt idx="825">
                  <c:v>2.7390940000000001</c:v>
                </c:pt>
                <c:pt idx="826">
                  <c:v>2.7820239999999998</c:v>
                </c:pt>
                <c:pt idx="827">
                  <c:v>2.8242099999999999</c:v>
                </c:pt>
                <c:pt idx="828">
                  <c:v>2.8656519999999999</c:v>
                </c:pt>
                <c:pt idx="829">
                  <c:v>2.9063530000000002</c:v>
                </c:pt>
                <c:pt idx="830">
                  <c:v>2.9463110000000001</c:v>
                </c:pt>
                <c:pt idx="831">
                  <c:v>2.9855269999999998</c:v>
                </c:pt>
                <c:pt idx="832">
                  <c:v>3.023997</c:v>
                </c:pt>
                <c:pt idx="833">
                  <c:v>3.0617169999999998</c:v>
                </c:pt>
                <c:pt idx="834">
                  <c:v>3.098681</c:v>
                </c:pt>
                <c:pt idx="835">
                  <c:v>3.1348790000000002</c:v>
                </c:pt>
                <c:pt idx="836">
                  <c:v>3.1703000000000001</c:v>
                </c:pt>
                <c:pt idx="837">
                  <c:v>3.2049310000000002</c:v>
                </c:pt>
                <c:pt idx="838">
                  <c:v>3.2387570000000001</c:v>
                </c:pt>
                <c:pt idx="839">
                  <c:v>3.2717649999999998</c:v>
                </c:pt>
                <c:pt idx="840">
                  <c:v>3.303941</c:v>
                </c:pt>
                <c:pt idx="841">
                  <c:v>3.3352740000000001</c:v>
                </c:pt>
                <c:pt idx="842">
                  <c:v>3.3657550000000001</c:v>
                </c:pt>
                <c:pt idx="843">
                  <c:v>3.3953769999999999</c:v>
                </c:pt>
                <c:pt idx="844">
                  <c:v>3.424137</c:v>
                </c:pt>
                <c:pt idx="845">
                  <c:v>3.4520300000000002</c:v>
                </c:pt>
                <c:pt idx="846">
                  <c:v>3.4790559999999999</c:v>
                </c:pt>
                <c:pt idx="847">
                  <c:v>3.5052140000000001</c:v>
                </c:pt>
                <c:pt idx="848">
                  <c:v>3.5305070000000001</c:v>
                </c:pt>
                <c:pt idx="849">
                  <c:v>3.5549360000000001</c:v>
                </c:pt>
                <c:pt idx="850">
                  <c:v>3.5785049999999998</c:v>
                </c:pt>
                <c:pt idx="851">
                  <c:v>3.6012179999999998</c:v>
                </c:pt>
                <c:pt idx="852">
                  <c:v>3.6230799999999999</c:v>
                </c:pt>
                <c:pt idx="853">
                  <c:v>3.6440990000000002</c:v>
                </c:pt>
                <c:pt idx="854">
                  <c:v>3.6642809999999999</c:v>
                </c:pt>
                <c:pt idx="855">
                  <c:v>3.6836340000000001</c:v>
                </c:pt>
                <c:pt idx="856">
                  <c:v>3.7021660000000001</c:v>
                </c:pt>
                <c:pt idx="857">
                  <c:v>3.7198859999999998</c:v>
                </c:pt>
                <c:pt idx="858">
                  <c:v>3.736799</c:v>
                </c:pt>
                <c:pt idx="859">
                  <c:v>3.7529140000000001</c:v>
                </c:pt>
                <c:pt idx="860">
                  <c:v>3.7682349999999998</c:v>
                </c:pt>
                <c:pt idx="861">
                  <c:v>3.7827660000000001</c:v>
                </c:pt>
                <c:pt idx="862">
                  <c:v>3.7965070000000001</c:v>
                </c:pt>
                <c:pt idx="863">
                  <c:v>3.8094600000000001</c:v>
                </c:pt>
                <c:pt idx="864">
                  <c:v>3.8216190000000001</c:v>
                </c:pt>
                <c:pt idx="865">
                  <c:v>3.8329819999999999</c:v>
                </c:pt>
                <c:pt idx="866">
                  <c:v>3.84354</c:v>
                </c:pt>
                <c:pt idx="867">
                  <c:v>3.8532869999999999</c:v>
                </c:pt>
                <c:pt idx="868">
                  <c:v>3.8622160000000001</c:v>
                </c:pt>
                <c:pt idx="869">
                  <c:v>3.87032</c:v>
                </c:pt>
                <c:pt idx="870">
                  <c:v>3.877596</c:v>
                </c:pt>
                <c:pt idx="871">
                  <c:v>3.8840400000000002</c:v>
                </c:pt>
                <c:pt idx="872">
                  <c:v>3.8896519999999999</c:v>
                </c:pt>
                <c:pt idx="873">
                  <c:v>3.8944320000000001</c:v>
                </c:pt>
                <c:pt idx="874">
                  <c:v>3.8983840000000001</c:v>
                </c:pt>
                <c:pt idx="875">
                  <c:v>3.901513</c:v>
                </c:pt>
                <c:pt idx="876">
                  <c:v>3.903823</c:v>
                </c:pt>
                <c:pt idx="877">
                  <c:v>3.9053209999999998</c:v>
                </c:pt>
                <c:pt idx="878">
                  <c:v>3.906018</c:v>
                </c:pt>
                <c:pt idx="879">
                  <c:v>3.9059210000000002</c:v>
                </c:pt>
                <c:pt idx="880">
                  <c:v>3.9050410000000002</c:v>
                </c:pt>
                <c:pt idx="881">
                  <c:v>3.9033920000000002</c:v>
                </c:pt>
                <c:pt idx="882">
                  <c:v>3.9009870000000002</c:v>
                </c:pt>
                <c:pt idx="883">
                  <c:v>3.89784</c:v>
                </c:pt>
                <c:pt idx="884">
                  <c:v>3.8939689999999998</c:v>
                </c:pt>
                <c:pt idx="885">
                  <c:v>3.8893879999999998</c:v>
                </c:pt>
                <c:pt idx="886">
                  <c:v>3.884115</c:v>
                </c:pt>
                <c:pt idx="887">
                  <c:v>3.8781659999999998</c:v>
                </c:pt>
                <c:pt idx="888">
                  <c:v>3.8715549999999999</c:v>
                </c:pt>
                <c:pt idx="889">
                  <c:v>3.8642949999999998</c:v>
                </c:pt>
                <c:pt idx="890">
                  <c:v>3.856398</c:v>
                </c:pt>
                <c:pt idx="891">
                  <c:v>3.8478720000000002</c:v>
                </c:pt>
                <c:pt idx="892">
                  <c:v>3.838724</c:v>
                </c:pt>
                <c:pt idx="893">
                  <c:v>3.8289589999999998</c:v>
                </c:pt>
                <c:pt idx="894">
                  <c:v>3.8185799999999999</c:v>
                </c:pt>
                <c:pt idx="895">
                  <c:v>3.807588</c:v>
                </c:pt>
                <c:pt idx="896">
                  <c:v>3.7959860000000001</c:v>
                </c:pt>
                <c:pt idx="897">
                  <c:v>3.7837749999999999</c:v>
                </c:pt>
                <c:pt idx="898">
                  <c:v>3.7709570000000001</c:v>
                </c:pt>
                <c:pt idx="899">
                  <c:v>3.7575349999999998</c:v>
                </c:pt>
                <c:pt idx="900">
                  <c:v>3.7435139999999998</c:v>
                </c:pt>
                <c:pt idx="901">
                  <c:v>3.728901</c:v>
                </c:pt>
                <c:pt idx="902">
                  <c:v>3.7137030000000002</c:v>
                </c:pt>
                <c:pt idx="903">
                  <c:v>3.6979310000000001</c:v>
                </c:pt>
                <c:pt idx="904">
                  <c:v>3.681594</c:v>
                </c:pt>
                <c:pt idx="905">
                  <c:v>3.664704</c:v>
                </c:pt>
                <c:pt idx="906">
                  <c:v>3.647275</c:v>
                </c:pt>
                <c:pt idx="907">
                  <c:v>3.6293220000000002</c:v>
                </c:pt>
                <c:pt idx="908">
                  <c:v>3.6108600000000002</c:v>
                </c:pt>
                <c:pt idx="909">
                  <c:v>3.5919080000000001</c:v>
                </c:pt>
                <c:pt idx="910">
                  <c:v>3.5724830000000001</c:v>
                </c:pt>
                <c:pt idx="911">
                  <c:v>3.5526080000000002</c:v>
                </c:pt>
                <c:pt idx="912">
                  <c:v>3.532305</c:v>
                </c:pt>
                <c:pt idx="913">
                  <c:v>3.5115970000000001</c:v>
                </c:pt>
                <c:pt idx="914">
                  <c:v>3.4905089999999999</c:v>
                </c:pt>
                <c:pt idx="915">
                  <c:v>3.4690660000000002</c:v>
                </c:pt>
                <c:pt idx="916">
                  <c:v>3.447292</c:v>
                </c:pt>
                <c:pt idx="917">
                  <c:v>3.4252069999999999</c:v>
                </c:pt>
                <c:pt idx="918">
                  <c:v>3.4028330000000002</c:v>
                </c:pt>
                <c:pt idx="919">
                  <c:v>3.3801869999999998</c:v>
                </c:pt>
                <c:pt idx="920">
                  <c:v>3.3572839999999999</c:v>
                </c:pt>
                <c:pt idx="921">
                  <c:v>3.3341379999999998</c:v>
                </c:pt>
                <c:pt idx="922">
                  <c:v>3.310759</c:v>
                </c:pt>
                <c:pt idx="923">
                  <c:v>3.2871570000000001</c:v>
                </c:pt>
                <c:pt idx="924">
                  <c:v>3.263341</c:v>
                </c:pt>
                <c:pt idx="925">
                  <c:v>3.2393200000000002</c:v>
                </c:pt>
                <c:pt idx="926">
                  <c:v>3.2151019999999999</c:v>
                </c:pt>
                <c:pt idx="927">
                  <c:v>3.1906940000000001</c:v>
                </c:pt>
                <c:pt idx="928">
                  <c:v>3.1661079999999999</c:v>
                </c:pt>
                <c:pt idx="929">
                  <c:v>3.1413509999999998</c:v>
                </c:pt>
                <c:pt idx="930">
                  <c:v>3.1164360000000002</c:v>
                </c:pt>
                <c:pt idx="931">
                  <c:v>3.0913750000000002</c:v>
                </c:pt>
                <c:pt idx="932">
                  <c:v>3.0661809999999998</c:v>
                </c:pt>
                <c:pt idx="933">
                  <c:v>3.0408680000000001</c:v>
                </c:pt>
                <c:pt idx="934">
                  <c:v>3.01545</c:v>
                </c:pt>
                <c:pt idx="935">
                  <c:v>2.9899460000000002</c:v>
                </c:pt>
                <c:pt idx="936">
                  <c:v>2.9643709999999999</c:v>
                </c:pt>
                <c:pt idx="937">
                  <c:v>2.9387439999999998</c:v>
                </c:pt>
                <c:pt idx="938">
                  <c:v>2.913087</c:v>
                </c:pt>
                <c:pt idx="939">
                  <c:v>2.8874200000000001</c:v>
                </c:pt>
                <c:pt idx="940">
                  <c:v>2.8617689999999998</c:v>
                </c:pt>
                <c:pt idx="941">
                  <c:v>2.8361589999999999</c:v>
                </c:pt>
                <c:pt idx="942">
                  <c:v>2.8106170000000001</c:v>
                </c:pt>
                <c:pt idx="943">
                  <c:v>2.7851720000000002</c:v>
                </c:pt>
                <c:pt idx="944">
                  <c:v>2.7598509999999998</c:v>
                </c:pt>
                <c:pt idx="945">
                  <c:v>2.7346819999999998</c:v>
                </c:pt>
                <c:pt idx="946">
                  <c:v>2.7096879999999999</c:v>
                </c:pt>
                <c:pt idx="947">
                  <c:v>2.6848930000000002</c:v>
                </c:pt>
                <c:pt idx="948">
                  <c:v>2.6603140000000001</c:v>
                </c:pt>
                <c:pt idx="949">
                  <c:v>2.6359689999999998</c:v>
                </c:pt>
                <c:pt idx="950">
                  <c:v>2.6118730000000001</c:v>
                </c:pt>
                <c:pt idx="951">
                  <c:v>2.5880390000000002</c:v>
                </c:pt>
                <c:pt idx="952">
                  <c:v>2.564476</c:v>
                </c:pt>
                <c:pt idx="953">
                  <c:v>2.5411969999999999</c:v>
                </c:pt>
                <c:pt idx="954">
                  <c:v>2.5182099999999998</c:v>
                </c:pt>
                <c:pt idx="955">
                  <c:v>2.4955250000000002</c:v>
                </c:pt>
                <c:pt idx="956">
                  <c:v>2.47315</c:v>
                </c:pt>
                <c:pt idx="957">
                  <c:v>2.4510960000000002</c:v>
                </c:pt>
                <c:pt idx="958">
                  <c:v>2.42937</c:v>
                </c:pt>
                <c:pt idx="959">
                  <c:v>2.4079839999999999</c:v>
                </c:pt>
                <c:pt idx="960">
                  <c:v>2.3869470000000002</c:v>
                </c:pt>
                <c:pt idx="961">
                  <c:v>2.3662709999999998</c:v>
                </c:pt>
                <c:pt idx="962">
                  <c:v>2.3459660000000002</c:v>
                </c:pt>
                <c:pt idx="963">
                  <c:v>2.3260459999999998</c:v>
                </c:pt>
                <c:pt idx="964">
                  <c:v>2.3065220000000002</c:v>
                </c:pt>
                <c:pt idx="965">
                  <c:v>2.2874099999999999</c:v>
                </c:pt>
                <c:pt idx="966">
                  <c:v>2.268723</c:v>
                </c:pt>
                <c:pt idx="967">
                  <c:v>2.2504789999999999</c:v>
                </c:pt>
                <c:pt idx="968">
                  <c:v>2.2326959999999998</c:v>
                </c:pt>
                <c:pt idx="969">
                  <c:v>2.2153939999999999</c:v>
                </c:pt>
                <c:pt idx="970">
                  <c:v>2.1985960000000002</c:v>
                </c:pt>
                <c:pt idx="971">
                  <c:v>2.1823260000000002</c:v>
                </c:pt>
                <c:pt idx="972">
                  <c:v>2.1666089999999998</c:v>
                </c:pt>
                <c:pt idx="973">
                  <c:v>2.1514700000000002</c:v>
                </c:pt>
                <c:pt idx="974">
                  <c:v>2.1369319999999998</c:v>
                </c:pt>
                <c:pt idx="975">
                  <c:v>2.1230150000000001</c:v>
                </c:pt>
                <c:pt idx="976">
                  <c:v>2.1097359999999998</c:v>
                </c:pt>
                <c:pt idx="977">
                  <c:v>2.0971120000000001</c:v>
                </c:pt>
                <c:pt idx="978">
                  <c:v>2.085153</c:v>
                </c:pt>
                <c:pt idx="979">
                  <c:v>2.0738690000000002</c:v>
                </c:pt>
                <c:pt idx="980">
                  <c:v>2.063269</c:v>
                </c:pt>
                <c:pt idx="981">
                  <c:v>2.0533600000000001</c:v>
                </c:pt>
                <c:pt idx="982">
                  <c:v>2.044146</c:v>
                </c:pt>
                <c:pt idx="983">
                  <c:v>2.0356320000000001</c:v>
                </c:pt>
                <c:pt idx="984">
                  <c:v>2.0278209999999999</c:v>
                </c:pt>
                <c:pt idx="985">
                  <c:v>2.020718</c:v>
                </c:pt>
                <c:pt idx="986">
                  <c:v>2.0143249999999999</c:v>
                </c:pt>
                <c:pt idx="987">
                  <c:v>2.008645</c:v>
                </c:pt>
                <c:pt idx="988">
                  <c:v>2.0036800000000001</c:v>
                </c:pt>
                <c:pt idx="989">
                  <c:v>1.999433</c:v>
                </c:pt>
                <c:pt idx="990">
                  <c:v>1.995908</c:v>
                </c:pt>
                <c:pt idx="991">
                  <c:v>1.993106</c:v>
                </c:pt>
                <c:pt idx="992">
                  <c:v>1.9910330000000001</c:v>
                </c:pt>
                <c:pt idx="993">
                  <c:v>1.989692</c:v>
                </c:pt>
                <c:pt idx="994">
                  <c:v>1.989088</c:v>
                </c:pt>
                <c:pt idx="995">
                  <c:v>1.9892270000000001</c:v>
                </c:pt>
                <c:pt idx="996">
                  <c:v>1.9901180000000001</c:v>
                </c:pt>
                <c:pt idx="997">
                  <c:v>1.99177</c:v>
                </c:pt>
                <c:pt idx="998">
                  <c:v>1.9941949999999999</c:v>
                </c:pt>
                <c:pt idx="999">
                  <c:v>1.9974069999999999</c:v>
                </c:pt>
                <c:pt idx="1000">
                  <c:v>2.001423</c:v>
                </c:pt>
                <c:pt idx="1001">
                  <c:v>2.006259</c:v>
                </c:pt>
                <c:pt idx="1002">
                  <c:v>2.0119310000000001</c:v>
                </c:pt>
                <c:pt idx="1003">
                  <c:v>2.0184549999999999</c:v>
                </c:pt>
                <c:pt idx="1004">
                  <c:v>2.0258430000000001</c:v>
                </c:pt>
                <c:pt idx="1005">
                  <c:v>2.0341049999999998</c:v>
                </c:pt>
                <c:pt idx="1006">
                  <c:v>2.043247</c:v>
                </c:pt>
                <c:pt idx="1007">
                  <c:v>2.053274</c:v>
                </c:pt>
                <c:pt idx="1008">
                  <c:v>2.064187</c:v>
                </c:pt>
                <c:pt idx="1009">
                  <c:v>2.0759880000000002</c:v>
                </c:pt>
                <c:pt idx="1010">
                  <c:v>2.0886740000000001</c:v>
                </c:pt>
                <c:pt idx="1011">
                  <c:v>2.1022449999999999</c:v>
                </c:pt>
                <c:pt idx="1012">
                  <c:v>2.1166960000000001</c:v>
                </c:pt>
                <c:pt idx="1013">
                  <c:v>2.1320229999999998</c:v>
                </c:pt>
                <c:pt idx="1014">
                  <c:v>2.1482220000000001</c:v>
                </c:pt>
                <c:pt idx="1015">
                  <c:v>2.1652870000000002</c:v>
                </c:pt>
                <c:pt idx="1016">
                  <c:v>2.1832129999999998</c:v>
                </c:pt>
                <c:pt idx="1017">
                  <c:v>2.2019929999999999</c:v>
                </c:pt>
                <c:pt idx="1018">
                  <c:v>2.221622</c:v>
                </c:pt>
                <c:pt idx="1019">
                  <c:v>2.242092</c:v>
                </c:pt>
                <c:pt idx="1020">
                  <c:v>2.2633969999999999</c:v>
                </c:pt>
                <c:pt idx="1021">
                  <c:v>2.2855319999999999</c:v>
                </c:pt>
                <c:pt idx="1022">
                  <c:v>2.3084929999999999</c:v>
                </c:pt>
                <c:pt idx="1023">
                  <c:v>2.332274</c:v>
                </c:pt>
                <c:pt idx="1024">
                  <c:v>2.3568739999999999</c:v>
                </c:pt>
                <c:pt idx="1025">
                  <c:v>2.3822920000000001</c:v>
                </c:pt>
                <c:pt idx="1026">
                  <c:v>2.408528</c:v>
                </c:pt>
                <c:pt idx="1027">
                  <c:v>2.4355869999999999</c:v>
                </c:pt>
                <c:pt idx="1028">
                  <c:v>2.4634740000000002</c:v>
                </c:pt>
                <c:pt idx="1029">
                  <c:v>2.492197</c:v>
                </c:pt>
                <c:pt idx="1030">
                  <c:v>2.5217649999999998</c:v>
                </c:pt>
                <c:pt idx="1031">
                  <c:v>2.552187</c:v>
                </c:pt>
                <c:pt idx="1032">
                  <c:v>2.5834700000000002</c:v>
                </c:pt>
                <c:pt idx="1033">
                  <c:v>2.6156199999999998</c:v>
                </c:pt>
                <c:pt idx="1034">
                  <c:v>2.648638</c:v>
                </c:pt>
                <c:pt idx="1035">
                  <c:v>2.682525</c:v>
                </c:pt>
                <c:pt idx="1036">
                  <c:v>2.717279</c:v>
                </c:pt>
                <c:pt idx="1037">
                  <c:v>2.7528950000000001</c:v>
                </c:pt>
                <c:pt idx="1038">
                  <c:v>2.7893680000000001</c:v>
                </c:pt>
                <c:pt idx="1039">
                  <c:v>2.8266909999999998</c:v>
                </c:pt>
                <c:pt idx="1040">
                  <c:v>2.8648560000000001</c:v>
                </c:pt>
                <c:pt idx="1041">
                  <c:v>2.9038539999999999</c:v>
                </c:pt>
                <c:pt idx="1042">
                  <c:v>2.9436749999999998</c:v>
                </c:pt>
                <c:pt idx="1043">
                  <c:v>2.9843069999999998</c:v>
                </c:pt>
                <c:pt idx="1044">
                  <c:v>3.0257390000000002</c:v>
                </c:pt>
                <c:pt idx="1045">
                  <c:v>3.0679590000000001</c:v>
                </c:pt>
                <c:pt idx="1046">
                  <c:v>3.110954</c:v>
                </c:pt>
                <c:pt idx="1047">
                  <c:v>3.1547109999999998</c:v>
                </c:pt>
                <c:pt idx="1048">
                  <c:v>3.1992150000000001</c:v>
                </c:pt>
                <c:pt idx="1049">
                  <c:v>3.2444549999999999</c:v>
                </c:pt>
                <c:pt idx="1050">
                  <c:v>3.2904170000000001</c:v>
                </c:pt>
                <c:pt idx="1051">
                  <c:v>3.3370899999999999</c:v>
                </c:pt>
                <c:pt idx="1052">
                  <c:v>3.3844639999999999</c:v>
                </c:pt>
                <c:pt idx="1053">
                  <c:v>3.4325290000000002</c:v>
                </c:pt>
                <c:pt idx="1054">
                  <c:v>3.4812789999999998</c:v>
                </c:pt>
                <c:pt idx="1055">
                  <c:v>3.53071</c:v>
                </c:pt>
                <c:pt idx="1056">
                  <c:v>3.5808200000000001</c:v>
                </c:pt>
                <c:pt idx="1057">
                  <c:v>3.6316079999999999</c:v>
                </c:pt>
                <c:pt idx="1058">
                  <c:v>3.6830769999999999</c:v>
                </c:pt>
                <c:pt idx="1059">
                  <c:v>3.7352289999999999</c:v>
                </c:pt>
                <c:pt idx="1060">
                  <c:v>3.788068</c:v>
                </c:pt>
                <c:pt idx="1061">
                  <c:v>3.8415949999999999</c:v>
                </c:pt>
                <c:pt idx="1062">
                  <c:v>3.8958110000000001</c:v>
                </c:pt>
                <c:pt idx="1063">
                  <c:v>3.9507150000000002</c:v>
                </c:pt>
                <c:pt idx="1064">
                  <c:v>4.0063009999999997</c:v>
                </c:pt>
                <c:pt idx="1065">
                  <c:v>4.0625640000000001</c:v>
                </c:pt>
                <c:pt idx="1066">
                  <c:v>4.1194980000000001</c:v>
                </c:pt>
                <c:pt idx="1067">
                  <c:v>4.177092</c:v>
                </c:pt>
                <c:pt idx="1068">
                  <c:v>4.2353370000000004</c:v>
                </c:pt>
                <c:pt idx="1069">
                  <c:v>4.2942220000000004</c:v>
                </c:pt>
                <c:pt idx="1070">
                  <c:v>4.3537350000000004</c:v>
                </c:pt>
                <c:pt idx="1071">
                  <c:v>4.4138609999999998</c:v>
                </c:pt>
                <c:pt idx="1072">
                  <c:v>4.4745879999999998</c:v>
                </c:pt>
                <c:pt idx="1073">
                  <c:v>4.5358999999999998</c:v>
                </c:pt>
                <c:pt idx="1074">
                  <c:v>4.5977800000000002</c:v>
                </c:pt>
                <c:pt idx="1075">
                  <c:v>4.6602119999999996</c:v>
                </c:pt>
                <c:pt idx="1076">
                  <c:v>4.723179</c:v>
                </c:pt>
                <c:pt idx="1077">
                  <c:v>4.7866619999999998</c:v>
                </c:pt>
                <c:pt idx="1078">
                  <c:v>4.850644</c:v>
                </c:pt>
                <c:pt idx="1079">
                  <c:v>4.9151090000000002</c:v>
                </c:pt>
                <c:pt idx="1080">
                  <c:v>4.9800409999999999</c:v>
                </c:pt>
                <c:pt idx="1081">
                  <c:v>5.045426</c:v>
                </c:pt>
                <c:pt idx="1082">
                  <c:v>5.1112529999999996</c:v>
                </c:pt>
                <c:pt idx="1083">
                  <c:v>5.177511</c:v>
                </c:pt>
                <c:pt idx="1084">
                  <c:v>5.2441950000000004</c:v>
                </c:pt>
                <c:pt idx="1085">
                  <c:v>5.3112979999999999</c:v>
                </c:pt>
                <c:pt idx="1086">
                  <c:v>5.378819</c:v>
                </c:pt>
                <c:pt idx="1087">
                  <c:v>5.4467549999999996</c:v>
                </c:pt>
                <c:pt idx="1088">
                  <c:v>5.5151070000000004</c:v>
                </c:pt>
                <c:pt idx="1089">
                  <c:v>5.5838739999999998</c:v>
                </c:pt>
                <c:pt idx="1090">
                  <c:v>5.6530550000000002</c:v>
                </c:pt>
                <c:pt idx="1091">
                  <c:v>5.7226470000000003</c:v>
                </c:pt>
                <c:pt idx="1092">
                  <c:v>5.7926479999999998</c:v>
                </c:pt>
                <c:pt idx="1093">
                  <c:v>5.8630519999999997</c:v>
                </c:pt>
                <c:pt idx="1094">
                  <c:v>5.9338509999999998</c:v>
                </c:pt>
                <c:pt idx="1095">
                  <c:v>6.005039</c:v>
                </c:pt>
              </c:numCache>
            </c:numRef>
          </c:yVal>
          <c:smooth val="1"/>
        </c:ser>
        <c:ser>
          <c:idx val="3"/>
          <c:order val="2"/>
          <c:tx>
            <c:v>Operations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Chart'!$R$11:$R$1106</c:f>
              <c:numCache>
                <c:formatCode>General</c:formatCode>
                <c:ptCount val="1096"/>
                <c:pt idx="0">
                  <c:v>44.160422977619234</c:v>
                </c:pt>
                <c:pt idx="1">
                  <c:v>44.256534995849798</c:v>
                </c:pt>
                <c:pt idx="2">
                  <c:v>44.354144004346253</c:v>
                </c:pt>
                <c:pt idx="3">
                  <c:v>44.453314594267525</c:v>
                </c:pt>
                <c:pt idx="4">
                  <c:v>44.553938748351143</c:v>
                </c:pt>
                <c:pt idx="5">
                  <c:v>44.656007829818144</c:v>
                </c:pt>
                <c:pt idx="6">
                  <c:v>44.759495424734489</c:v>
                </c:pt>
                <c:pt idx="7">
                  <c:v>44.864373610367835</c:v>
                </c:pt>
                <c:pt idx="8">
                  <c:v>44.970699615888492</c:v>
                </c:pt>
                <c:pt idx="9">
                  <c:v>45.078273839126091</c:v>
                </c:pt>
                <c:pt idx="10">
                  <c:v>45.187144665641846</c:v>
                </c:pt>
                <c:pt idx="11">
                  <c:v>45.297187032906606</c:v>
                </c:pt>
                <c:pt idx="12">
                  <c:v>45.40844279843823</c:v>
                </c:pt>
                <c:pt idx="13">
                  <c:v>45.520869555339225</c:v>
                </c:pt>
                <c:pt idx="14">
                  <c:v>45.634421929320347</c:v>
                </c:pt>
                <c:pt idx="15">
                  <c:v>45.74888741202701</c:v>
                </c:pt>
                <c:pt idx="16">
                  <c:v>45.864394606786021</c:v>
                </c:pt>
                <c:pt idx="17">
                  <c:v>45.980820857247487</c:v>
                </c:pt>
                <c:pt idx="18">
                  <c:v>46.098211508893627</c:v>
                </c:pt>
                <c:pt idx="19">
                  <c:v>46.216360824430048</c:v>
                </c:pt>
                <c:pt idx="20">
                  <c:v>46.335322524346033</c:v>
                </c:pt>
                <c:pt idx="21">
                  <c:v>46.455061213645095</c:v>
                </c:pt>
                <c:pt idx="22">
                  <c:v>46.57555051527364</c:v>
                </c:pt>
                <c:pt idx="23">
                  <c:v>46.696672237600666</c:v>
                </c:pt>
                <c:pt idx="24">
                  <c:v>46.818487293670017</c:v>
                </c:pt>
                <c:pt idx="25">
                  <c:v>46.940884139537111</c:v>
                </c:pt>
                <c:pt idx="26">
                  <c:v>47.063839854332883</c:v>
                </c:pt>
                <c:pt idx="27">
                  <c:v>47.187421541158464</c:v>
                </c:pt>
                <c:pt idx="28">
                  <c:v>47.311432584747159</c:v>
                </c:pt>
                <c:pt idx="29">
                  <c:v>47.436035032712546</c:v>
                </c:pt>
                <c:pt idx="30">
                  <c:v>47.561033723939133</c:v>
                </c:pt>
                <c:pt idx="31">
                  <c:v>47.686502442285253</c:v>
                </c:pt>
                <c:pt idx="32">
                  <c:v>47.812428517453903</c:v>
                </c:pt>
                <c:pt idx="33">
                  <c:v>47.938704535829636</c:v>
                </c:pt>
                <c:pt idx="34">
                  <c:v>48.065313973623411</c:v>
                </c:pt>
                <c:pt idx="35">
                  <c:v>48.192239413928768</c:v>
                </c:pt>
                <c:pt idx="36">
                  <c:v>48.319550394069303</c:v>
                </c:pt>
                <c:pt idx="37">
                  <c:v>48.447039245498928</c:v>
                </c:pt>
                <c:pt idx="38">
                  <c:v>48.574770093449565</c:v>
                </c:pt>
                <c:pt idx="39">
                  <c:v>48.702708217387304</c:v>
                </c:pt>
                <c:pt idx="40">
                  <c:v>48.830728449263304</c:v>
                </c:pt>
                <c:pt idx="41">
                  <c:v>48.958792305199232</c:v>
                </c:pt>
                <c:pt idx="42">
                  <c:v>49.086952249726018</c:v>
                </c:pt>
                <c:pt idx="43">
                  <c:v>49.215079219359062</c:v>
                </c:pt>
                <c:pt idx="44">
                  <c:v>49.343134529970008</c:v>
                </c:pt>
                <c:pt idx="45">
                  <c:v>49.470990513006562</c:v>
                </c:pt>
                <c:pt idx="46">
                  <c:v>49.598707151949888</c:v>
                </c:pt>
                <c:pt idx="47">
                  <c:v>49.726254701486369</c:v>
                </c:pt>
                <c:pt idx="48">
                  <c:v>49.85350926028206</c:v>
                </c:pt>
                <c:pt idx="49">
                  <c:v>49.980446432497232</c:v>
                </c:pt>
                <c:pt idx="50">
                  <c:v>50.10704050246698</c:v>
                </c:pt>
                <c:pt idx="51">
                  <c:v>50.233267439751955</c:v>
                </c:pt>
                <c:pt idx="52">
                  <c:v>50.359109520357755</c:v>
                </c:pt>
                <c:pt idx="53">
                  <c:v>50.484452006858881</c:v>
                </c:pt>
                <c:pt idx="54">
                  <c:v>50.60937438835105</c:v>
                </c:pt>
                <c:pt idx="55">
                  <c:v>50.733768035782127</c:v>
                </c:pt>
                <c:pt idx="56">
                  <c:v>50.8576232010819</c:v>
                </c:pt>
                <c:pt idx="57">
                  <c:v>50.98093048560682</c:v>
                </c:pt>
                <c:pt idx="58">
                  <c:v>51.103588305860875</c:v>
                </c:pt>
                <c:pt idx="59">
                  <c:v>51.225689346830428</c:v>
                </c:pt>
                <c:pt idx="60">
                  <c:v>51.347230030682063</c:v>
                </c:pt>
                <c:pt idx="61">
                  <c:v>51.468112203511403</c:v>
                </c:pt>
                <c:pt idx="62">
                  <c:v>51.588232144912418</c:v>
                </c:pt>
                <c:pt idx="63">
                  <c:v>51.707779788144578</c:v>
                </c:pt>
                <c:pt idx="64">
                  <c:v>51.826645876140518</c:v>
                </c:pt>
                <c:pt idx="65">
                  <c:v>51.944622507342295</c:v>
                </c:pt>
                <c:pt idx="66">
                  <c:v>52.061989470289554</c:v>
                </c:pt>
                <c:pt idx="67">
                  <c:v>52.178427682180292</c:v>
                </c:pt>
                <c:pt idx="68">
                  <c:v>52.294012008761605</c:v>
                </c:pt>
                <c:pt idx="69">
                  <c:v>52.408816848561919</c:v>
                </c:pt>
                <c:pt idx="70">
                  <c:v>52.522612273320284</c:v>
                </c:pt>
                <c:pt idx="71">
                  <c:v>52.635368052504518</c:v>
                </c:pt>
                <c:pt idx="72">
                  <c:v>52.74715356878319</c:v>
                </c:pt>
                <c:pt idx="73">
                  <c:v>52.857741183992864</c:v>
                </c:pt>
                <c:pt idx="74">
                  <c:v>52.96730349391423</c:v>
                </c:pt>
                <c:pt idx="75">
                  <c:v>53.075615119818842</c:v>
                </c:pt>
                <c:pt idx="76">
                  <c:v>53.182752441959749</c:v>
                </c:pt>
                <c:pt idx="77">
                  <c:v>53.288592676734638</c:v>
                </c:pt>
                <c:pt idx="78">
                  <c:v>53.393219659722831</c:v>
                </c:pt>
                <c:pt idx="79">
                  <c:v>53.496410495453112</c:v>
                </c:pt>
                <c:pt idx="80">
                  <c:v>53.598255844146557</c:v>
                </c:pt>
                <c:pt idx="81">
                  <c:v>53.698740542311874</c:v>
                </c:pt>
                <c:pt idx="82">
                  <c:v>53.797752415664625</c:v>
                </c:pt>
                <c:pt idx="83">
                  <c:v>53.89528449996012</c:v>
                </c:pt>
                <c:pt idx="84">
                  <c:v>53.99143977493209</c:v>
                </c:pt>
                <c:pt idx="85">
                  <c:v>54.086009977237815</c:v>
                </c:pt>
                <c:pt idx="86">
                  <c:v>54.179103687588693</c:v>
                </c:pt>
                <c:pt idx="87">
                  <c:v>54.27073076323164</c:v>
                </c:pt>
                <c:pt idx="88">
                  <c:v>54.360690462879255</c:v>
                </c:pt>
                <c:pt idx="89">
                  <c:v>54.44920527671659</c:v>
                </c:pt>
                <c:pt idx="90">
                  <c:v>54.536185534178507</c:v>
                </c:pt>
                <c:pt idx="91">
                  <c:v>54.621530682503263</c:v>
                </c:pt>
                <c:pt idx="92">
                  <c:v>54.705357727696693</c:v>
                </c:pt>
                <c:pt idx="93">
                  <c:v>54.787671374617062</c:v>
                </c:pt>
                <c:pt idx="94">
                  <c:v>54.868257624753518</c:v>
                </c:pt>
                <c:pt idx="95">
                  <c:v>54.947327803627843</c:v>
                </c:pt>
                <c:pt idx="96">
                  <c:v>55.024662407254056</c:v>
                </c:pt>
                <c:pt idx="97">
                  <c:v>55.100359687262532</c:v>
                </c:pt>
                <c:pt idx="98">
                  <c:v>55.174301715085186</c:v>
                </c:pt>
                <c:pt idx="99">
                  <c:v>55.246582461240116</c:v>
                </c:pt>
                <c:pt idx="100">
                  <c:v>55.316975905673019</c:v>
                </c:pt>
                <c:pt idx="101">
                  <c:v>55.385574601486802</c:v>
                </c:pt>
                <c:pt idx="102">
                  <c:v>55.452370623119293</c:v>
                </c:pt>
                <c:pt idx="103">
                  <c:v>55.517351066384492</c:v>
                </c:pt>
                <c:pt idx="104">
                  <c:v>55.58040139144331</c:v>
                </c:pt>
                <c:pt idx="105">
                  <c:v>55.641514030475498</c:v>
                </c:pt>
                <c:pt idx="106">
                  <c:v>55.700685285662793</c:v>
                </c:pt>
                <c:pt idx="107">
                  <c:v>55.75780229814788</c:v>
                </c:pt>
                <c:pt idx="108">
                  <c:v>55.813086234021817</c:v>
                </c:pt>
                <c:pt idx="109">
                  <c:v>55.866208963072104</c:v>
                </c:pt>
                <c:pt idx="110">
                  <c:v>55.917394345252148</c:v>
                </c:pt>
                <c:pt idx="111">
                  <c:v>55.966544498497157</c:v>
                </c:pt>
                <c:pt idx="112">
                  <c:v>56.013669849438621</c:v>
                </c:pt>
                <c:pt idx="113">
                  <c:v>56.058784759265812</c:v>
                </c:pt>
                <c:pt idx="114">
                  <c:v>56.101804006265944</c:v>
                </c:pt>
                <c:pt idx="115">
                  <c:v>56.142861932034087</c:v>
                </c:pt>
                <c:pt idx="116">
                  <c:v>56.181880909951907</c:v>
                </c:pt>
                <c:pt idx="117">
                  <c:v>56.218894169063752</c:v>
                </c:pt>
                <c:pt idx="118">
                  <c:v>56.253937076370065</c:v>
                </c:pt>
                <c:pt idx="119">
                  <c:v>56.286934072446186</c:v>
                </c:pt>
                <c:pt idx="120">
                  <c:v>56.318141821136699</c:v>
                </c:pt>
                <c:pt idx="121">
                  <c:v>56.347255401500519</c:v>
                </c:pt>
                <c:pt idx="122">
                  <c:v>56.37452330923076</c:v>
                </c:pt>
                <c:pt idx="123">
                  <c:v>56.399968216430267</c:v>
                </c:pt>
                <c:pt idx="124">
                  <c:v>56.423385894098097</c:v>
                </c:pt>
                <c:pt idx="125">
                  <c:v>56.444905513958993</c:v>
                </c:pt>
                <c:pt idx="126">
                  <c:v>56.464427603002861</c:v>
                </c:pt>
                <c:pt idx="127">
                  <c:v>56.482187028892113</c:v>
                </c:pt>
                <c:pt idx="128">
                  <c:v>56.497862413623977</c:v>
                </c:pt>
                <c:pt idx="129">
                  <c:v>56.511797906154797</c:v>
                </c:pt>
                <c:pt idx="130">
                  <c:v>56.523670407758438</c:v>
                </c:pt>
                <c:pt idx="131">
                  <c:v>56.533600334422054</c:v>
                </c:pt>
                <c:pt idx="132">
                  <c:v>56.541599773617158</c:v>
                </c:pt>
                <c:pt idx="133">
                  <c:v>56.547681072010278</c:v>
                </c:pt>
                <c:pt idx="134">
                  <c:v>56.551860365226119</c:v>
                </c:pt>
                <c:pt idx="135">
                  <c:v>56.554039709539659</c:v>
                </c:pt>
                <c:pt idx="136">
                  <c:v>56.554346422178391</c:v>
                </c:pt>
                <c:pt idx="137">
                  <c:v>56.552688257861618</c:v>
                </c:pt>
                <c:pt idx="138">
                  <c:v>56.549085712723638</c:v>
                </c:pt>
                <c:pt idx="139">
                  <c:v>56.543673943510392</c:v>
                </c:pt>
                <c:pt idx="140">
                  <c:v>56.53625206518695</c:v>
                </c:pt>
                <c:pt idx="141">
                  <c:v>56.527077099410953</c:v>
                </c:pt>
                <c:pt idx="142">
                  <c:v>56.515955447916362</c:v>
                </c:pt>
                <c:pt idx="143">
                  <c:v>56.503038753709362</c:v>
                </c:pt>
                <c:pt idx="144">
                  <c:v>56.488373045374985</c:v>
                </c:pt>
                <c:pt idx="145">
                  <c:v>56.471893413746251</c:v>
                </c:pt>
                <c:pt idx="146">
                  <c:v>56.453765632462215</c:v>
                </c:pt>
                <c:pt idx="147">
                  <c:v>56.433926532151645</c:v>
                </c:pt>
                <c:pt idx="148">
                  <c:v>56.412545266205306</c:v>
                </c:pt>
                <c:pt idx="149">
                  <c:v>56.389555096740658</c:v>
                </c:pt>
                <c:pt idx="150">
                  <c:v>56.365000213636513</c:v>
                </c:pt>
                <c:pt idx="151">
                  <c:v>56.338923026941096</c:v>
                </c:pt>
                <c:pt idx="152">
                  <c:v>56.311360708684681</c:v>
                </c:pt>
                <c:pt idx="153">
                  <c:v>56.282456002112419</c:v>
                </c:pt>
                <c:pt idx="154">
                  <c:v>56.25201753217209</c:v>
                </c:pt>
                <c:pt idx="155">
                  <c:v>56.220295309569345</c:v>
                </c:pt>
                <c:pt idx="156">
                  <c:v>56.187091244539729</c:v>
                </c:pt>
                <c:pt idx="157">
                  <c:v>56.152542866017242</c:v>
                </c:pt>
                <c:pt idx="158">
                  <c:v>56.116785770015575</c:v>
                </c:pt>
                <c:pt idx="159">
                  <c:v>56.079615367862552</c:v>
                </c:pt>
                <c:pt idx="160">
                  <c:v>56.041055239078908</c:v>
                </c:pt>
                <c:pt idx="161">
                  <c:v>56.001349633813795</c:v>
                </c:pt>
                <c:pt idx="162">
                  <c:v>55.960297808380233</c:v>
                </c:pt>
                <c:pt idx="163">
                  <c:v>55.918030152287479</c:v>
                </c:pt>
                <c:pt idx="164">
                  <c:v>55.874568344375511</c:v>
                </c:pt>
                <c:pt idx="165">
                  <c:v>55.829824033896791</c:v>
                </c:pt>
                <c:pt idx="166">
                  <c:v>55.78404231836258</c:v>
                </c:pt>
                <c:pt idx="167">
                  <c:v>55.737023172938102</c:v>
                </c:pt>
                <c:pt idx="168">
                  <c:v>55.688904856017793</c:v>
                </c:pt>
                <c:pt idx="169">
                  <c:v>55.639602540130291</c:v>
                </c:pt>
                <c:pt idx="170">
                  <c:v>55.589255778854721</c:v>
                </c:pt>
                <c:pt idx="171">
                  <c:v>55.537902476307636</c:v>
                </c:pt>
                <c:pt idx="172">
                  <c:v>55.485580313703863</c:v>
                </c:pt>
                <c:pt idx="173">
                  <c:v>55.432331705781849</c:v>
                </c:pt>
                <c:pt idx="174">
                  <c:v>55.378205384616734</c:v>
                </c:pt>
                <c:pt idx="175">
                  <c:v>55.323140764212518</c:v>
                </c:pt>
                <c:pt idx="176">
                  <c:v>55.267408823871897</c:v>
                </c:pt>
                <c:pt idx="177">
                  <c:v>55.210948084970553</c:v>
                </c:pt>
                <c:pt idx="178">
                  <c:v>55.153693916097552</c:v>
                </c:pt>
                <c:pt idx="179">
                  <c:v>55.095905594072327</c:v>
                </c:pt>
                <c:pt idx="180">
                  <c:v>55.037511168372433</c:v>
                </c:pt>
                <c:pt idx="181">
                  <c:v>54.978542248086974</c:v>
                </c:pt>
                <c:pt idx="182">
                  <c:v>54.919026969064568</c:v>
                </c:pt>
                <c:pt idx="183">
                  <c:v>54.859101177021145</c:v>
                </c:pt>
                <c:pt idx="184">
                  <c:v>54.798677968321819</c:v>
                </c:pt>
                <c:pt idx="185">
                  <c:v>54.737776887845783</c:v>
                </c:pt>
                <c:pt idx="186">
                  <c:v>54.676637138124804</c:v>
                </c:pt>
                <c:pt idx="187">
                  <c:v>54.614947122651621</c:v>
                </c:pt>
                <c:pt idx="188">
                  <c:v>54.553048069311963</c:v>
                </c:pt>
                <c:pt idx="189">
                  <c:v>54.490734585551024</c:v>
                </c:pt>
                <c:pt idx="190">
                  <c:v>54.428239522613829</c:v>
                </c:pt>
                <c:pt idx="191">
                  <c:v>54.365354826987165</c:v>
                </c:pt>
                <c:pt idx="192">
                  <c:v>54.30219815753388</c:v>
                </c:pt>
                <c:pt idx="193">
                  <c:v>54.238891261183191</c:v>
                </c:pt>
                <c:pt idx="194">
                  <c:v>54.175331674852266</c:v>
                </c:pt>
                <c:pt idx="195">
                  <c:v>54.111529986299189</c:v>
                </c:pt>
                <c:pt idx="196">
                  <c:v>54.047604274085636</c:v>
                </c:pt>
                <c:pt idx="197">
                  <c:v>53.983567742367434</c:v>
                </c:pt>
                <c:pt idx="198">
                  <c:v>53.919324844683295</c:v>
                </c:pt>
                <c:pt idx="199">
                  <c:v>53.855104786486287</c:v>
                </c:pt>
                <c:pt idx="200">
                  <c:v>53.790714303191244</c:v>
                </c:pt>
                <c:pt idx="201">
                  <c:v>53.726392662975421</c:v>
                </c:pt>
                <c:pt idx="202">
                  <c:v>53.661951741236663</c:v>
                </c:pt>
                <c:pt idx="203">
                  <c:v>53.597743933406342</c:v>
                </c:pt>
                <c:pt idx="204">
                  <c:v>53.533484157228123</c:v>
                </c:pt>
                <c:pt idx="205">
                  <c:v>53.469525023652416</c:v>
                </c:pt>
                <c:pt idx="206">
                  <c:v>53.405688013766124</c:v>
                </c:pt>
                <c:pt idx="207">
                  <c:v>53.342106613807651</c:v>
                </c:pt>
                <c:pt idx="208">
                  <c:v>53.278912050960976</c:v>
                </c:pt>
                <c:pt idx="209">
                  <c:v>53.215917544123897</c:v>
                </c:pt>
                <c:pt idx="210">
                  <c:v>53.153457075490067</c:v>
                </c:pt>
                <c:pt idx="211">
                  <c:v>53.091228592969721</c:v>
                </c:pt>
                <c:pt idx="212">
                  <c:v>53.029562197189378</c:v>
                </c:pt>
                <c:pt idx="213">
                  <c:v>52.968258672249419</c:v>
                </c:pt>
                <c:pt idx="214">
                  <c:v>52.907430501301263</c:v>
                </c:pt>
                <c:pt idx="215">
                  <c:v>52.847189662626008</c:v>
                </c:pt>
                <c:pt idx="216">
                  <c:v>52.787435035984792</c:v>
                </c:pt>
                <c:pt idx="217">
                  <c:v>52.728173301837444</c:v>
                </c:pt>
                <c:pt idx="218">
                  <c:v>52.669506027189257</c:v>
                </c:pt>
                <c:pt idx="219">
                  <c:v>52.611433833780005</c:v>
                </c:pt>
                <c:pt idx="220">
                  <c:v>52.553956091463093</c:v>
                </c:pt>
                <c:pt idx="221">
                  <c:v>52.497171108531667</c:v>
                </c:pt>
                <c:pt idx="222">
                  <c:v>52.440872239043649</c:v>
                </c:pt>
                <c:pt idx="223">
                  <c:v>52.385362674180712</c:v>
                </c:pt>
                <c:pt idx="224">
                  <c:v>52.330431962262267</c:v>
                </c:pt>
                <c:pt idx="225">
                  <c:v>52.276181769222433</c:v>
                </c:pt>
                <c:pt idx="226">
                  <c:v>52.222610992188471</c:v>
                </c:pt>
                <c:pt idx="227">
                  <c:v>52.169717275136527</c:v>
                </c:pt>
                <c:pt idx="228">
                  <c:v>52.117610963654492</c:v>
                </c:pt>
                <c:pt idx="229">
                  <c:v>52.066195279772515</c:v>
                </c:pt>
                <c:pt idx="230">
                  <c:v>52.015583667895683</c:v>
                </c:pt>
                <c:pt idx="231">
                  <c:v>51.965895110482421</c:v>
                </c:pt>
                <c:pt idx="232">
                  <c:v>51.916944059723249</c:v>
                </c:pt>
                <c:pt idx="233">
                  <c:v>51.86895579362978</c:v>
                </c:pt>
                <c:pt idx="234">
                  <c:v>51.821849901335817</c:v>
                </c:pt>
                <c:pt idx="235">
                  <c:v>51.775750141286608</c:v>
                </c:pt>
                <c:pt idx="236">
                  <c:v>51.730674687846893</c:v>
                </c:pt>
                <c:pt idx="237">
                  <c:v>51.686638998965933</c:v>
                </c:pt>
                <c:pt idx="238">
                  <c:v>51.643759254623852</c:v>
                </c:pt>
                <c:pt idx="239">
                  <c:v>51.601842935075915</c:v>
                </c:pt>
                <c:pt idx="240">
                  <c:v>51.561201254815821</c:v>
                </c:pt>
                <c:pt idx="241">
                  <c:v>51.521740896590423</c:v>
                </c:pt>
                <c:pt idx="242">
                  <c:v>51.48336339703809</c:v>
                </c:pt>
                <c:pt idx="243">
                  <c:v>51.446274800138951</c:v>
                </c:pt>
                <c:pt idx="244">
                  <c:v>51.410372490040338</c:v>
                </c:pt>
                <c:pt idx="245">
                  <c:v>51.375756549149088</c:v>
                </c:pt>
                <c:pt idx="246">
                  <c:v>51.342323554130672</c:v>
                </c:pt>
                <c:pt idx="247">
                  <c:v>51.310268431390263</c:v>
                </c:pt>
                <c:pt idx="248">
                  <c:v>51.279480480067896</c:v>
                </c:pt>
                <c:pt idx="249">
                  <c:v>51.249953116437617</c:v>
                </c:pt>
                <c:pt idx="250">
                  <c:v>51.22177271238268</c:v>
                </c:pt>
                <c:pt idx="251">
                  <c:v>51.194829308318923</c:v>
                </c:pt>
                <c:pt idx="252">
                  <c:v>51.169306320833364</c:v>
                </c:pt>
                <c:pt idx="253">
                  <c:v>51.144992312333471</c:v>
                </c:pt>
                <c:pt idx="254">
                  <c:v>51.122074889531433</c:v>
                </c:pt>
                <c:pt idx="255">
                  <c:v>51.100444478159453</c:v>
                </c:pt>
                <c:pt idx="256">
                  <c:v>51.080192883772689</c:v>
                </c:pt>
                <c:pt idx="257">
                  <c:v>51.061314999685834</c:v>
                </c:pt>
                <c:pt idx="258">
                  <c:v>51.043810354430697</c:v>
                </c:pt>
                <c:pt idx="259">
                  <c:v>51.027683140238068</c:v>
                </c:pt>
                <c:pt idx="260">
                  <c:v>51.013038503659246</c:v>
                </c:pt>
                <c:pt idx="261">
                  <c:v>50.999787500450019</c:v>
                </c:pt>
                <c:pt idx="262">
                  <c:v>50.988043042213903</c:v>
                </c:pt>
                <c:pt idx="263">
                  <c:v>50.977814224913885</c:v>
                </c:pt>
                <c:pt idx="264">
                  <c:v>50.969114924032155</c:v>
                </c:pt>
                <c:pt idx="265">
                  <c:v>50.961957676809327</c:v>
                </c:pt>
                <c:pt idx="266">
                  <c:v>50.956447875248934</c:v>
                </c:pt>
                <c:pt idx="267">
                  <c:v>50.952494812002023</c:v>
                </c:pt>
                <c:pt idx="268">
                  <c:v>50.950202532160375</c:v>
                </c:pt>
                <c:pt idx="269">
                  <c:v>50.949571693956166</c:v>
                </c:pt>
                <c:pt idx="270">
                  <c:v>50.950703236028737</c:v>
                </c:pt>
                <c:pt idx="271">
                  <c:v>50.953496316761999</c:v>
                </c:pt>
                <c:pt idx="272">
                  <c:v>50.957952052231668</c:v>
                </c:pt>
                <c:pt idx="273">
                  <c:v>50.964160759956386</c:v>
                </c:pt>
                <c:pt idx="274">
                  <c:v>50.972019053242171</c:v>
                </c:pt>
                <c:pt idx="275">
                  <c:v>50.981712602623006</c:v>
                </c:pt>
                <c:pt idx="276">
                  <c:v>50.993133534027308</c:v>
                </c:pt>
                <c:pt idx="277">
                  <c:v>51.006266219404651</c:v>
                </c:pt>
                <c:pt idx="278">
                  <c:v>51.021193371585198</c:v>
                </c:pt>
                <c:pt idx="279">
                  <c:v>51.037894725869116</c:v>
                </c:pt>
                <c:pt idx="280">
                  <c:v>51.056251913241759</c:v>
                </c:pt>
                <c:pt idx="281">
                  <c:v>51.07634311358656</c:v>
                </c:pt>
                <c:pt idx="282">
                  <c:v>51.098148386259062</c:v>
                </c:pt>
                <c:pt idx="283">
                  <c:v>51.12174449126644</c:v>
                </c:pt>
                <c:pt idx="284">
                  <c:v>51.147021646690831</c:v>
                </c:pt>
                <c:pt idx="285">
                  <c:v>51.174061836731653</c:v>
                </c:pt>
                <c:pt idx="286">
                  <c:v>51.202763913609232</c:v>
                </c:pt>
                <c:pt idx="287">
                  <c:v>51.233220212155985</c:v>
                </c:pt>
                <c:pt idx="288">
                  <c:v>51.265428585757533</c:v>
                </c:pt>
                <c:pt idx="289">
                  <c:v>51.299495343438714</c:v>
                </c:pt>
                <c:pt idx="290">
                  <c:v>51.335327836479024</c:v>
                </c:pt>
                <c:pt idx="291">
                  <c:v>51.372937143041732</c:v>
                </c:pt>
                <c:pt idx="292">
                  <c:v>51.412335093189263</c:v>
                </c:pt>
                <c:pt idx="293">
                  <c:v>51.45372921798117</c:v>
                </c:pt>
                <c:pt idx="294">
                  <c:v>51.496936572263593</c:v>
                </c:pt>
                <c:pt idx="295">
                  <c:v>51.542066584277457</c:v>
                </c:pt>
                <c:pt idx="296">
                  <c:v>51.589229773149782</c:v>
                </c:pt>
                <c:pt idx="297">
                  <c:v>51.638242544266049</c:v>
                </c:pt>
                <c:pt idx="298">
                  <c:v>51.689406022622414</c:v>
                </c:pt>
                <c:pt idx="299">
                  <c:v>51.742438466854772</c:v>
                </c:pt>
                <c:pt idx="300">
                  <c:v>51.7975448736495</c:v>
                </c:pt>
                <c:pt idx="301">
                  <c:v>51.854732816833874</c:v>
                </c:pt>
                <c:pt idx="302">
                  <c:v>51.914011048534043</c:v>
                </c:pt>
                <c:pt idx="303">
                  <c:v>51.975386129229058</c:v>
                </c:pt>
                <c:pt idx="304">
                  <c:v>52.038864131584781</c:v>
                </c:pt>
                <c:pt idx="305">
                  <c:v>52.104447195915263</c:v>
                </c:pt>
                <c:pt idx="306">
                  <c:v>52.172136932849732</c:v>
                </c:pt>
                <c:pt idx="307">
                  <c:v>52.242028340471137</c:v>
                </c:pt>
                <c:pt idx="308">
                  <c:v>52.31402116313037</c:v>
                </c:pt>
                <c:pt idx="309">
                  <c:v>52.388207588542329</c:v>
                </c:pt>
                <c:pt idx="310">
                  <c:v>52.464585351190394</c:v>
                </c:pt>
                <c:pt idx="311">
                  <c:v>52.5431515461825</c:v>
                </c:pt>
                <c:pt idx="312">
                  <c:v>52.62381185245485</c:v>
                </c:pt>
                <c:pt idx="313">
                  <c:v>52.706766791873534</c:v>
                </c:pt>
                <c:pt idx="314">
                  <c:v>52.79193370728651</c:v>
                </c:pt>
                <c:pt idx="315">
                  <c:v>52.879331041100734</c:v>
                </c:pt>
                <c:pt idx="316">
                  <c:v>52.969080846217231</c:v>
                </c:pt>
                <c:pt idx="317">
                  <c:v>53.061015507760523</c:v>
                </c:pt>
                <c:pt idx="318">
                  <c:v>53.155467034225225</c:v>
                </c:pt>
                <c:pt idx="319">
                  <c:v>53.252277099617778</c:v>
                </c:pt>
                <c:pt idx="320">
                  <c:v>53.351585156944722</c:v>
                </c:pt>
                <c:pt idx="321">
                  <c:v>53.453342799736468</c:v>
                </c:pt>
                <c:pt idx="322">
                  <c:v>53.557696169465686</c:v>
                </c:pt>
                <c:pt idx="323">
                  <c:v>53.664798227875117</c:v>
                </c:pt>
                <c:pt idx="324">
                  <c:v>53.774500447728485</c:v>
                </c:pt>
                <c:pt idx="325">
                  <c:v>53.886962522756214</c:v>
                </c:pt>
                <c:pt idx="326">
                  <c:v>54.002335584093935</c:v>
                </c:pt>
                <c:pt idx="327">
                  <c:v>54.120579590663105</c:v>
                </c:pt>
                <c:pt idx="328">
                  <c:v>54.241754671007577</c:v>
                </c:pt>
                <c:pt idx="329">
                  <c:v>54.365917369996652</c:v>
                </c:pt>
                <c:pt idx="330">
                  <c:v>54.493231499694019</c:v>
                </c:pt>
                <c:pt idx="331">
                  <c:v>54.623759135607926</c:v>
                </c:pt>
                <c:pt idx="332">
                  <c:v>54.757455143810283</c:v>
                </c:pt>
                <c:pt idx="333">
                  <c:v>54.894381270636117</c:v>
                </c:pt>
                <c:pt idx="334">
                  <c:v>55.034694459113048</c:v>
                </c:pt>
                <c:pt idx="335">
                  <c:v>55.178448137939078</c:v>
                </c:pt>
                <c:pt idx="336">
                  <c:v>55.325690643214365</c:v>
                </c:pt>
                <c:pt idx="337">
                  <c:v>55.476469219469806</c:v>
                </c:pt>
                <c:pt idx="338">
                  <c:v>55.630722539735615</c:v>
                </c:pt>
                <c:pt idx="339">
                  <c:v>55.788594480901274</c:v>
                </c:pt>
                <c:pt idx="340">
                  <c:v>55.95023725462115</c:v>
                </c:pt>
                <c:pt idx="341">
                  <c:v>56.115494169756261</c:v>
                </c:pt>
                <c:pt idx="342">
                  <c:v>56.284520277364109</c:v>
                </c:pt>
                <c:pt idx="343">
                  <c:v>56.457486656813082</c:v>
                </c:pt>
                <c:pt idx="344">
                  <c:v>56.634248376862033</c:v>
                </c:pt>
                <c:pt idx="345">
                  <c:v>56.815094975035819</c:v>
                </c:pt>
                <c:pt idx="346">
                  <c:v>56.999999725188722</c:v>
                </c:pt>
                <c:pt idx="347">
                  <c:v>57.189046209032796</c:v>
                </c:pt>
                <c:pt idx="348">
                  <c:v>57.38232715917156</c:v>
                </c:pt>
                <c:pt idx="349">
                  <c:v>57.579936999050297</c:v>
                </c:pt>
                <c:pt idx="350">
                  <c:v>57.782075536752366</c:v>
                </c:pt>
                <c:pt idx="351">
                  <c:v>57.988740135892542</c:v>
                </c:pt>
                <c:pt idx="352">
                  <c:v>58.20014020914649</c:v>
                </c:pt>
                <c:pt idx="353">
                  <c:v>58.416270419515335</c:v>
                </c:pt>
                <c:pt idx="354">
                  <c:v>58.63723915869042</c:v>
                </c:pt>
                <c:pt idx="355">
                  <c:v>58.863150759133482</c:v>
                </c:pt>
                <c:pt idx="356">
                  <c:v>59.094222777200095</c:v>
                </c:pt>
                <c:pt idx="357">
                  <c:v>59.330451439767842</c:v>
                </c:pt>
                <c:pt idx="358">
                  <c:v>59.572054851943228</c:v>
                </c:pt>
                <c:pt idx="359">
                  <c:v>59.819024376266121</c:v>
                </c:pt>
                <c:pt idx="360">
                  <c:v>60.071467117980269</c:v>
                </c:pt>
                <c:pt idx="361">
                  <c:v>60.329589016493159</c:v>
                </c:pt>
                <c:pt idx="362">
                  <c:v>60.593374592302105</c:v>
                </c:pt>
                <c:pt idx="363">
                  <c:v>60.862907975248284</c:v>
                </c:pt>
                <c:pt idx="364">
                  <c:v>61.138370783442269</c:v>
                </c:pt>
                <c:pt idx="365">
                  <c:v>61.419831105150301</c:v>
                </c:pt>
                <c:pt idx="366">
                  <c:v>61.70710904909717</c:v>
                </c:pt>
                <c:pt idx="367">
                  <c:v>62.000476473314215</c:v>
                </c:pt>
                <c:pt idx="368">
                  <c:v>62.299849663810761</c:v>
                </c:pt>
                <c:pt idx="369">
                  <c:v>62.605379067863474</c:v>
                </c:pt>
                <c:pt idx="370">
                  <c:v>62.916984276296958</c:v>
                </c:pt>
                <c:pt idx="371">
                  <c:v>63.234701700675068</c:v>
                </c:pt>
                <c:pt idx="372">
                  <c:v>63.558578839368721</c:v>
                </c:pt>
                <c:pt idx="373">
                  <c:v>63.888780969577262</c:v>
                </c:pt>
                <c:pt idx="374">
                  <c:v>64.22524766611329</c:v>
                </c:pt>
                <c:pt idx="375">
                  <c:v>64.568031756254328</c:v>
                </c:pt>
                <c:pt idx="376">
                  <c:v>64.91719130391246</c:v>
                </c:pt>
                <c:pt idx="377">
                  <c:v>65.272794693191884</c:v>
                </c:pt>
                <c:pt idx="378">
                  <c:v>65.634894678272175</c:v>
                </c:pt>
                <c:pt idx="379">
                  <c:v>66.003559177914966</c:v>
                </c:pt>
                <c:pt idx="380">
                  <c:v>66.378854140879724</c:v>
                </c:pt>
                <c:pt idx="381">
                  <c:v>66.76084345965603</c:v>
                </c:pt>
                <c:pt idx="382">
                  <c:v>67.149707973606468</c:v>
                </c:pt>
                <c:pt idx="383">
                  <c:v>67.545144977694449</c:v>
                </c:pt>
                <c:pt idx="384">
                  <c:v>67.947583843071698</c:v>
                </c:pt>
                <c:pt idx="385">
                  <c:v>68.356829447067639</c:v>
                </c:pt>
                <c:pt idx="386">
                  <c:v>68.773191435758264</c:v>
                </c:pt>
                <c:pt idx="387">
                  <c:v>69.196333588417289</c:v>
                </c:pt>
                <c:pt idx="388">
                  <c:v>69.62667911162093</c:v>
                </c:pt>
                <c:pt idx="389">
                  <c:v>70.063875120667774</c:v>
                </c:pt>
                <c:pt idx="390">
                  <c:v>70.508331761536326</c:v>
                </c:pt>
                <c:pt idx="391">
                  <c:v>70.959660276285121</c:v>
                </c:pt>
                <c:pt idx="392">
                  <c:v>71.418110829320582</c:v>
                </c:pt>
                <c:pt idx="393">
                  <c:v>71.883644399062206</c:v>
                </c:pt>
                <c:pt idx="394">
                  <c:v>72.355933713090366</c:v>
                </c:pt>
                <c:pt idx="395">
                  <c:v>72.835155998003387</c:v>
                </c:pt>
                <c:pt idx="396">
                  <c:v>73.320941589605482</c:v>
                </c:pt>
                <c:pt idx="397">
                  <c:v>73.813436604216719</c:v>
                </c:pt>
                <c:pt idx="398">
                  <c:v>74.312369125570584</c:v>
                </c:pt>
                <c:pt idx="399">
                  <c:v>74.817490745792981</c:v>
                </c:pt>
                <c:pt idx="400">
                  <c:v>75.328798319984699</c:v>
                </c:pt>
                <c:pt idx="401">
                  <c:v>75.846181625418225</c:v>
                </c:pt>
                <c:pt idx="402">
                  <c:v>76.369393705698371</c:v>
                </c:pt>
                <c:pt idx="403">
                  <c:v>76.898461128341467</c:v>
                </c:pt>
                <c:pt idx="404">
                  <c:v>77.433133089666626</c:v>
                </c:pt>
                <c:pt idx="405">
                  <c:v>77.973307021440107</c:v>
                </c:pt>
                <c:pt idx="406">
                  <c:v>78.519035028537033</c:v>
                </c:pt>
                <c:pt idx="407">
                  <c:v>79.070050974399592</c:v>
                </c:pt>
                <c:pt idx="408">
                  <c:v>79.626131712217855</c:v>
                </c:pt>
                <c:pt idx="409">
                  <c:v>80.187454950626815</c:v>
                </c:pt>
                <c:pt idx="410">
                  <c:v>80.753631463329668</c:v>
                </c:pt>
                <c:pt idx="411">
                  <c:v>81.324857495261682</c:v>
                </c:pt>
                <c:pt idx="412">
                  <c:v>81.900594997902616</c:v>
                </c:pt>
                <c:pt idx="413">
                  <c:v>82.481196085093927</c:v>
                </c:pt>
                <c:pt idx="414">
                  <c:v>83.0661010168714</c:v>
                </c:pt>
                <c:pt idx="415">
                  <c:v>83.65550546378131</c:v>
                </c:pt>
                <c:pt idx="416">
                  <c:v>84.249147260124644</c:v>
                </c:pt>
                <c:pt idx="417">
                  <c:v>84.846906118927521</c:v>
                </c:pt>
                <c:pt idx="418">
                  <c:v>85.448631061708639</c:v>
                </c:pt>
                <c:pt idx="419">
                  <c:v>86.054184313310287</c:v>
                </c:pt>
                <c:pt idx="420">
                  <c:v>86.663215333615412</c:v>
                </c:pt>
                <c:pt idx="421">
                  <c:v>87.275670228124113</c:v>
                </c:pt>
                <c:pt idx="422">
                  <c:v>87.891327652216006</c:v>
                </c:pt>
                <c:pt idx="423">
                  <c:v>88.509568569674926</c:v>
                </c:pt>
                <c:pt idx="424">
                  <c:v>89.130422248837505</c:v>
                </c:pt>
                <c:pt idx="425">
                  <c:v>89.753381953582917</c:v>
                </c:pt>
                <c:pt idx="426">
                  <c:v>90.378113725564347</c:v>
                </c:pt>
                <c:pt idx="427">
                  <c:v>91.004262412103444</c:v>
                </c:pt>
                <c:pt idx="428">
                  <c:v>91.631309856587421</c:v>
                </c:pt>
                <c:pt idx="429">
                  <c:v>92.259090797421635</c:v>
                </c:pt>
                <c:pt idx="430">
                  <c:v>92.887107577250291</c:v>
                </c:pt>
                <c:pt idx="431">
                  <c:v>93.515058081358063</c:v>
                </c:pt>
                <c:pt idx="432">
                  <c:v>94.14281166987881</c:v>
                </c:pt>
                <c:pt idx="433">
                  <c:v>94.769733811888784</c:v>
                </c:pt>
                <c:pt idx="434">
                  <c:v>95.395715728959502</c:v>
                </c:pt>
                <c:pt idx="435">
                  <c:v>96.020502369885676</c:v>
                </c:pt>
                <c:pt idx="436">
                  <c:v>96.643631141864745</c:v>
                </c:pt>
                <c:pt idx="437">
                  <c:v>97.265045154837296</c:v>
                </c:pt>
                <c:pt idx="438">
                  <c:v>97.884321502898473</c:v>
                </c:pt>
                <c:pt idx="439">
                  <c:v>98.501043273541697</c:v>
                </c:pt>
                <c:pt idx="440">
                  <c:v>99.115375464656722</c:v>
                </c:pt>
                <c:pt idx="441">
                  <c:v>99.726915394426541</c:v>
                </c:pt>
                <c:pt idx="442">
                  <c:v>100.33528033402919</c:v>
                </c:pt>
                <c:pt idx="443">
                  <c:v>100.9403004471111</c:v>
                </c:pt>
                <c:pt idx="444">
                  <c:v>101.54195222906714</c:v>
                </c:pt>
                <c:pt idx="445">
                  <c:v>102.13967362458426</c:v>
                </c:pt>
                <c:pt idx="446">
                  <c:v>102.73366398651999</c:v>
                </c:pt>
                <c:pt idx="447">
                  <c:v>103.32331052933924</c:v>
                </c:pt>
                <c:pt idx="448">
                  <c:v>103.90857222000274</c:v>
                </c:pt>
                <c:pt idx="449">
                  <c:v>104.48900269126945</c:v>
                </c:pt>
                <c:pt idx="450">
                  <c:v>105.06449944991661</c:v>
                </c:pt>
                <c:pt idx="451">
                  <c:v>105.63456076411875</c:v>
                </c:pt>
                <c:pt idx="452">
                  <c:v>106.19861271520709</c:v>
                </c:pt>
                <c:pt idx="453">
                  <c:v>106.75649501277023</c:v>
                </c:pt>
                <c:pt idx="454">
                  <c:v>107.30779102992446</c:v>
                </c:pt>
                <c:pt idx="455">
                  <c:v>107.85190164377568</c:v>
                </c:pt>
                <c:pt idx="456">
                  <c:v>108.38862205102507</c:v>
                </c:pt>
                <c:pt idx="457">
                  <c:v>108.91717930726412</c:v>
                </c:pt>
                <c:pt idx="458">
                  <c:v>109.4374063957772</c:v>
                </c:pt>
                <c:pt idx="459">
                  <c:v>109.94895776942373</c:v>
                </c:pt>
                <c:pt idx="460">
                  <c:v>110.45131906803363</c:v>
                </c:pt>
                <c:pt idx="461">
                  <c:v>110.94441415602088</c:v>
                </c:pt>
                <c:pt idx="462">
                  <c:v>111.42756039453667</c:v>
                </c:pt>
                <c:pt idx="463">
                  <c:v>111.90091691314629</c:v>
                </c:pt>
                <c:pt idx="464">
                  <c:v>112.36386246358853</c:v>
                </c:pt>
                <c:pt idx="465">
                  <c:v>112.81638135148226</c:v>
                </c:pt>
                <c:pt idx="466">
                  <c:v>113.25832166834333</c:v>
                </c:pt>
                <c:pt idx="467">
                  <c:v>113.68909968626498</c:v>
                </c:pt>
                <c:pt idx="468">
                  <c:v>114.1090260489992</c:v>
                </c:pt>
                <c:pt idx="469">
                  <c:v>114.51755656259273</c:v>
                </c:pt>
                <c:pt idx="470">
                  <c:v>114.9148875512476</c:v>
                </c:pt>
                <c:pt idx="471">
                  <c:v>115.30070707992131</c:v>
                </c:pt>
                <c:pt idx="472">
                  <c:v>115.67525986360558</c:v>
                </c:pt>
                <c:pt idx="473">
                  <c:v>116.03808396606387</c:v>
                </c:pt>
                <c:pt idx="474">
                  <c:v>116.38960556568861</c:v>
                </c:pt>
                <c:pt idx="475">
                  <c:v>116.72937544068803</c:v>
                </c:pt>
                <c:pt idx="476">
                  <c:v>117.05759649158679</c:v>
                </c:pt>
                <c:pt idx="477">
                  <c:v>117.37398053042648</c:v>
                </c:pt>
                <c:pt idx="478">
                  <c:v>117.67844083465623</c:v>
                </c:pt>
                <c:pt idx="479">
                  <c:v>117.97091248297714</c:v>
                </c:pt>
                <c:pt idx="480">
                  <c:v>118.25122871393845</c:v>
                </c:pt>
                <c:pt idx="481">
                  <c:v>118.51902849767828</c:v>
                </c:pt>
                <c:pt idx="482">
                  <c:v>118.77435430575804</c:v>
                </c:pt>
                <c:pt idx="483">
                  <c:v>119.01682392925363</c:v>
                </c:pt>
                <c:pt idx="484">
                  <c:v>119.24624411479174</c:v>
                </c:pt>
                <c:pt idx="485">
                  <c:v>119.46224125135801</c:v>
                </c:pt>
                <c:pt idx="486">
                  <c:v>119.66513095938869</c:v>
                </c:pt>
                <c:pt idx="487">
                  <c:v>119.85435015599226</c:v>
                </c:pt>
                <c:pt idx="488">
                  <c:v>120.02955732576567</c:v>
                </c:pt>
                <c:pt idx="489">
                  <c:v>120.19140371890481</c:v>
                </c:pt>
                <c:pt idx="490">
                  <c:v>120.33895207886385</c:v>
                </c:pt>
                <c:pt idx="491">
                  <c:v>120.47288561635058</c:v>
                </c:pt>
                <c:pt idx="492">
                  <c:v>120.59276578224068</c:v>
                </c:pt>
                <c:pt idx="493">
                  <c:v>120.69888429644534</c:v>
                </c:pt>
                <c:pt idx="494">
                  <c:v>120.79087839264596</c:v>
                </c:pt>
                <c:pt idx="495">
                  <c:v>120.86930758685256</c:v>
                </c:pt>
                <c:pt idx="496">
                  <c:v>120.93387015445808</c:v>
                </c:pt>
                <c:pt idx="497">
                  <c:v>120.98498265486761</c:v>
                </c:pt>
                <c:pt idx="498">
                  <c:v>121.02264106165529</c:v>
                </c:pt>
                <c:pt idx="499">
                  <c:v>121.04733916430254</c:v>
                </c:pt>
                <c:pt idx="500">
                  <c:v>121.05913259425759</c:v>
                </c:pt>
                <c:pt idx="501">
                  <c:v>121.05833621773381</c:v>
                </c:pt>
                <c:pt idx="502">
                  <c:v>121.04504731971537</c:v>
                </c:pt>
                <c:pt idx="503">
                  <c:v>121.01981308612854</c:v>
                </c:pt>
                <c:pt idx="504">
                  <c:v>120.98270797767245</c:v>
                </c:pt>
                <c:pt idx="505">
                  <c:v>120.93425600760833</c:v>
                </c:pt>
                <c:pt idx="506">
                  <c:v>120.87446027335675</c:v>
                </c:pt>
                <c:pt idx="507">
                  <c:v>120.80356611426856</c:v>
                </c:pt>
                <c:pt idx="508">
                  <c:v>120.72150507037185</c:v>
                </c:pt>
                <c:pt idx="509">
                  <c:v>120.62870535267479</c:v>
                </c:pt>
                <c:pt idx="510">
                  <c:v>120.52528156345454</c:v>
                </c:pt>
                <c:pt idx="511">
                  <c:v>120.41116047110539</c:v>
                </c:pt>
                <c:pt idx="512">
                  <c:v>120.28646410696335</c:v>
                </c:pt>
                <c:pt idx="513">
                  <c:v>120.1513181061202</c:v>
                </c:pt>
                <c:pt idx="514">
                  <c:v>120.00561370439468</c:v>
                </c:pt>
                <c:pt idx="515">
                  <c:v>119.84999029294946</c:v>
                </c:pt>
                <c:pt idx="516">
                  <c:v>119.6841232542756</c:v>
                </c:pt>
                <c:pt idx="517">
                  <c:v>119.50843512475672</c:v>
                </c:pt>
                <c:pt idx="518">
                  <c:v>119.32289135268921</c:v>
                </c:pt>
                <c:pt idx="519">
                  <c:v>119.12771252239006</c:v>
                </c:pt>
                <c:pt idx="520">
                  <c:v>118.92315143152366</c:v>
                </c:pt>
                <c:pt idx="521">
                  <c:v>118.70943170267824</c:v>
                </c:pt>
                <c:pt idx="522">
                  <c:v>118.48685383276619</c:v>
                </c:pt>
                <c:pt idx="523">
                  <c:v>118.25570327316801</c:v>
                </c:pt>
                <c:pt idx="524">
                  <c:v>118.01604554539301</c:v>
                </c:pt>
                <c:pt idx="525">
                  <c:v>117.76849085249629</c:v>
                </c:pt>
                <c:pt idx="526">
                  <c:v>117.5131628068292</c:v>
                </c:pt>
                <c:pt idx="527">
                  <c:v>117.25044787688618</c:v>
                </c:pt>
                <c:pt idx="528">
                  <c:v>116.98081814436587</c:v>
                </c:pt>
                <c:pt idx="529">
                  <c:v>116.70471158528714</c:v>
                </c:pt>
                <c:pt idx="530">
                  <c:v>116.4228375549112</c:v>
                </c:pt>
                <c:pt idx="531">
                  <c:v>116.13518820547407</c:v>
                </c:pt>
                <c:pt idx="532">
                  <c:v>115.8424762603554</c:v>
                </c:pt>
                <c:pt idx="533">
                  <c:v>115.54488696107995</c:v>
                </c:pt>
                <c:pt idx="534">
                  <c:v>115.24303329543403</c:v>
                </c:pt>
                <c:pt idx="535">
                  <c:v>114.93726261815617</c:v>
                </c:pt>
                <c:pt idx="536">
                  <c:v>114.62765990872663</c:v>
                </c:pt>
                <c:pt idx="537">
                  <c:v>114.314493743065</c:v>
                </c:pt>
                <c:pt idx="538">
                  <c:v>113.99822846139408</c:v>
                </c:pt>
                <c:pt idx="539">
                  <c:v>113.67889630331729</c:v>
                </c:pt>
                <c:pt idx="540">
                  <c:v>113.35665703472293</c:v>
                </c:pt>
                <c:pt idx="541">
                  <c:v>113.03175129737976</c:v>
                </c:pt>
                <c:pt idx="542">
                  <c:v>112.70431955495691</c:v>
                </c:pt>
                <c:pt idx="543">
                  <c:v>112.37458243135143</c:v>
                </c:pt>
                <c:pt idx="544">
                  <c:v>112.04270240898855</c:v>
                </c:pt>
                <c:pt idx="545">
                  <c:v>111.70885290884056</c:v>
                </c:pt>
                <c:pt idx="546">
                  <c:v>111.37321787117901</c:v>
                </c:pt>
                <c:pt idx="547">
                  <c:v>111.03600470716896</c:v>
                </c:pt>
                <c:pt idx="548">
                  <c:v>110.69715560607587</c:v>
                </c:pt>
                <c:pt idx="549">
                  <c:v>110.35734075625302</c:v>
                </c:pt>
                <c:pt idx="550">
                  <c:v>110.01630065259695</c:v>
                </c:pt>
                <c:pt idx="551">
                  <c:v>109.6744749110552</c:v>
                </c:pt>
                <c:pt idx="552">
                  <c:v>109.33185837397502</c:v>
                </c:pt>
                <c:pt idx="553">
                  <c:v>108.98891882485594</c:v>
                </c:pt>
                <c:pt idx="554">
                  <c:v>108.64588559000033</c:v>
                </c:pt>
                <c:pt idx="555">
                  <c:v>108.30304656288254</c:v>
                </c:pt>
                <c:pt idx="556">
                  <c:v>107.96069560504039</c:v>
                </c:pt>
                <c:pt idx="557">
                  <c:v>107.61894212941772</c:v>
                </c:pt>
                <c:pt idx="558">
                  <c:v>107.27833224988858</c:v>
                </c:pt>
                <c:pt idx="559">
                  <c:v>106.93899839427149</c:v>
                </c:pt>
                <c:pt idx="560">
                  <c:v>106.60171932133478</c:v>
                </c:pt>
                <c:pt idx="561">
                  <c:v>106.26637261097504</c:v>
                </c:pt>
                <c:pt idx="562">
                  <c:v>105.9334693379647</c:v>
                </c:pt>
                <c:pt idx="563">
                  <c:v>105.60323850341288</c:v>
                </c:pt>
                <c:pt idx="564">
                  <c:v>105.27589128914244</c:v>
                </c:pt>
                <c:pt idx="565">
                  <c:v>104.95160956876643</c:v>
                </c:pt>
                <c:pt idx="566">
                  <c:v>104.63032569715033</c:v>
                </c:pt>
                <c:pt idx="567">
                  <c:v>104.31256091936355</c:v>
                </c:pt>
                <c:pt idx="568">
                  <c:v>103.99820513940168</c:v>
                </c:pt>
                <c:pt idx="569">
                  <c:v>103.68735559362271</c:v>
                </c:pt>
                <c:pt idx="570">
                  <c:v>103.38007212608355</c:v>
                </c:pt>
                <c:pt idx="571">
                  <c:v>103.07660735360561</c:v>
                </c:pt>
                <c:pt idx="572">
                  <c:v>102.77661770404613</c:v>
                </c:pt>
                <c:pt idx="573">
                  <c:v>102.48075156755766</c:v>
                </c:pt>
                <c:pt idx="574">
                  <c:v>102.18844828640513</c:v>
                </c:pt>
                <c:pt idx="575">
                  <c:v>101.90013612222555</c:v>
                </c:pt>
                <c:pt idx="576">
                  <c:v>101.61586659486369</c:v>
                </c:pt>
                <c:pt idx="577">
                  <c:v>101.33567908346164</c:v>
                </c:pt>
                <c:pt idx="578">
                  <c:v>101.05941093431737</c:v>
                </c:pt>
                <c:pt idx="579">
                  <c:v>100.78729200972019</c:v>
                </c:pt>
                <c:pt idx="580">
                  <c:v>100.51960498463551</c:v>
                </c:pt>
                <c:pt idx="581">
                  <c:v>100.25597482722823</c:v>
                </c:pt>
                <c:pt idx="582">
                  <c:v>99.996705337463524</c:v>
                </c:pt>
                <c:pt idx="583">
                  <c:v>99.742063859439412</c:v>
                </c:pt>
                <c:pt idx="584">
                  <c:v>99.492160431712577</c:v>
                </c:pt>
                <c:pt idx="585">
                  <c:v>99.246752417571869</c:v>
                </c:pt>
                <c:pt idx="586">
                  <c:v>99.006584088015558</c:v>
                </c:pt>
                <c:pt idx="587">
                  <c:v>98.771442264078132</c:v>
                </c:pt>
                <c:pt idx="588">
                  <c:v>98.541725004923023</c:v>
                </c:pt>
                <c:pt idx="589">
                  <c:v>98.317609841958046</c:v>
                </c:pt>
                <c:pt idx="590">
                  <c:v>98.099478491962614</c:v>
                </c:pt>
                <c:pt idx="591">
                  <c:v>97.887084667117762</c:v>
                </c:pt>
                <c:pt idx="592">
                  <c:v>97.680950475697685</c:v>
                </c:pt>
                <c:pt idx="593">
                  <c:v>97.480962208734923</c:v>
                </c:pt>
                <c:pt idx="594">
                  <c:v>97.287577359510038</c:v>
                </c:pt>
                <c:pt idx="595">
                  <c:v>97.10047161921085</c:v>
                </c:pt>
                <c:pt idx="596">
                  <c:v>96.919850034684615</c:v>
                </c:pt>
                <c:pt idx="597">
                  <c:v>96.745747887102553</c:v>
                </c:pt>
                <c:pt idx="598">
                  <c:v>96.578161724542127</c:v>
                </c:pt>
                <c:pt idx="599">
                  <c:v>96.417281874339537</c:v>
                </c:pt>
                <c:pt idx="600">
                  <c:v>96.262919818643184</c:v>
                </c:pt>
                <c:pt idx="601">
                  <c:v>96.115251054057907</c:v>
                </c:pt>
                <c:pt idx="602">
                  <c:v>95.974253334903906</c:v>
                </c:pt>
                <c:pt idx="603">
                  <c:v>95.839897822458198</c:v>
                </c:pt>
                <c:pt idx="604">
                  <c:v>95.712169596896615</c:v>
                </c:pt>
                <c:pt idx="605">
                  <c:v>95.591047176958867</c:v>
                </c:pt>
                <c:pt idx="606">
                  <c:v>95.476690677918882</c:v>
                </c:pt>
                <c:pt idx="607">
                  <c:v>95.369095266290799</c:v>
                </c:pt>
                <c:pt idx="608">
                  <c:v>95.268229333857718</c:v>
                </c:pt>
                <c:pt idx="609">
                  <c:v>95.173908374965535</c:v>
                </c:pt>
                <c:pt idx="610">
                  <c:v>95.086523537571267</c:v>
                </c:pt>
                <c:pt idx="611">
                  <c:v>95.005907581961338</c:v>
                </c:pt>
                <c:pt idx="612">
                  <c:v>94.9322911293293</c:v>
                </c:pt>
                <c:pt idx="613">
                  <c:v>94.865565741284442</c:v>
                </c:pt>
                <c:pt idx="614">
                  <c:v>94.806195691398599</c:v>
                </c:pt>
                <c:pt idx="615">
                  <c:v>94.753935159366122</c:v>
                </c:pt>
                <c:pt idx="616">
                  <c:v>94.709326854232074</c:v>
                </c:pt>
                <c:pt idx="617">
                  <c:v>94.67234027383077</c:v>
                </c:pt>
                <c:pt idx="618">
                  <c:v>94.643341123152283</c:v>
                </c:pt>
                <c:pt idx="619">
                  <c:v>94.622494352231314</c:v>
                </c:pt>
                <c:pt idx="620">
                  <c:v>94.609960239468379</c:v>
                </c:pt>
                <c:pt idx="621">
                  <c:v>94.605679311848888</c:v>
                </c:pt>
                <c:pt idx="622">
                  <c:v>94.610316367438955</c:v>
                </c:pt>
                <c:pt idx="623">
                  <c:v>94.623423434564415</c:v>
                </c:pt>
                <c:pt idx="624">
                  <c:v>94.645635554314907</c:v>
                </c:pt>
                <c:pt idx="625">
                  <c:v>94.676650252822952</c:v>
                </c:pt>
                <c:pt idx="626">
                  <c:v>94.716898434112807</c:v>
                </c:pt>
                <c:pt idx="627">
                  <c:v>94.766253150389403</c:v>
                </c:pt>
                <c:pt idx="628">
                  <c:v>94.824767252645472</c:v>
                </c:pt>
                <c:pt idx="629">
                  <c:v>94.892662766208218</c:v>
                </c:pt>
                <c:pt idx="630">
                  <c:v>94.969982794430607</c:v>
                </c:pt>
                <c:pt idx="631">
                  <c:v>95.056744501857096</c:v>
                </c:pt>
                <c:pt idx="632">
                  <c:v>95.152980463193188</c:v>
                </c:pt>
                <c:pt idx="633">
                  <c:v>95.25890228661747</c:v>
                </c:pt>
                <c:pt idx="634">
                  <c:v>95.374346838605348</c:v>
                </c:pt>
                <c:pt idx="635">
                  <c:v>95.499514074577405</c:v>
                </c:pt>
                <c:pt idx="636">
                  <c:v>95.634434435683588</c:v>
                </c:pt>
                <c:pt idx="637">
                  <c:v>95.779142744084183</c:v>
                </c:pt>
                <c:pt idx="638">
                  <c:v>95.933863358194799</c:v>
                </c:pt>
                <c:pt idx="639">
                  <c:v>96.098476310032808</c:v>
                </c:pt>
                <c:pt idx="640">
                  <c:v>96.273247607789514</c:v>
                </c:pt>
                <c:pt idx="641">
                  <c:v>96.458273913735866</c:v>
                </c:pt>
                <c:pt idx="642">
                  <c:v>96.653700841067746</c:v>
                </c:pt>
                <c:pt idx="643">
                  <c:v>96.85969105651624</c:v>
                </c:pt>
                <c:pt idx="644">
                  <c:v>97.076644723119628</c:v>
                </c:pt>
                <c:pt idx="645">
                  <c:v>97.304783766811795</c:v>
                </c:pt>
                <c:pt idx="646">
                  <c:v>97.544184360646071</c:v>
                </c:pt>
                <c:pt idx="647">
                  <c:v>97.795283007386359</c:v>
                </c:pt>
                <c:pt idx="648">
                  <c:v>98.058526259802875</c:v>
                </c:pt>
                <c:pt idx="649">
                  <c:v>98.333994218611963</c:v>
                </c:pt>
                <c:pt idx="650">
                  <c:v>98.622106289294905</c:v>
                </c:pt>
                <c:pt idx="651">
                  <c:v>98.922901481052108</c:v>
                </c:pt>
                <c:pt idx="652">
                  <c:v>99.236971183951539</c:v>
                </c:pt>
                <c:pt idx="653">
                  <c:v>99.564133282473506</c:v>
                </c:pt>
                <c:pt idx="654">
                  <c:v>99.904948337909275</c:v>
                </c:pt>
                <c:pt idx="655">
                  <c:v>100.25941323248648</c:v>
                </c:pt>
                <c:pt idx="656">
                  <c:v>100.62790095566618</c:v>
                </c:pt>
                <c:pt idx="657">
                  <c:v>101.01056373833411</c:v>
                </c:pt>
                <c:pt idx="658">
                  <c:v>101.40757095988883</c:v>
                </c:pt>
                <c:pt idx="659">
                  <c:v>101.81904767217735</c:v>
                </c:pt>
                <c:pt idx="660">
                  <c:v>102.24514729406735</c:v>
                </c:pt>
                <c:pt idx="661">
                  <c:v>102.68617223776504</c:v>
                </c:pt>
                <c:pt idx="662">
                  <c:v>103.14224669820898</c:v>
                </c:pt>
                <c:pt idx="663">
                  <c:v>103.61327494480869</c:v>
                </c:pt>
                <c:pt idx="664">
                  <c:v>104.09975219043289</c:v>
                </c:pt>
                <c:pt idx="665">
                  <c:v>104.60138744595579</c:v>
                </c:pt>
                <c:pt idx="666">
                  <c:v>105.11866774695808</c:v>
                </c:pt>
                <c:pt idx="667">
                  <c:v>105.65173989746312</c:v>
                </c:pt>
                <c:pt idx="668">
                  <c:v>106.20052461811021</c:v>
                </c:pt>
                <c:pt idx="669">
                  <c:v>106.76539777878632</c:v>
                </c:pt>
                <c:pt idx="670">
                  <c:v>107.3465658565469</c:v>
                </c:pt>
                <c:pt idx="671">
                  <c:v>107.94425258221251</c:v>
                </c:pt>
                <c:pt idx="672">
                  <c:v>108.55874147775667</c:v>
                </c:pt>
                <c:pt idx="673">
                  <c:v>109.19054236968955</c:v>
                </c:pt>
                <c:pt idx="674">
                  <c:v>109.83999750221585</c:v>
                </c:pt>
                <c:pt idx="675">
                  <c:v>110.50726331835941</c:v>
                </c:pt>
                <c:pt idx="676">
                  <c:v>111.19293405225643</c:v>
                </c:pt>
                <c:pt idx="677">
                  <c:v>111.89737799000193</c:v>
                </c:pt>
                <c:pt idx="678">
                  <c:v>112.62098684421005</c:v>
                </c:pt>
                <c:pt idx="679">
                  <c:v>113.36431466701283</c:v>
                </c:pt>
                <c:pt idx="680">
                  <c:v>114.12751368168711</c:v>
                </c:pt>
                <c:pt idx="681">
                  <c:v>114.91089280143042</c:v>
                </c:pt>
                <c:pt idx="682">
                  <c:v>115.71523146320413</c:v>
                </c:pt>
                <c:pt idx="683">
                  <c:v>116.54038881958445</c:v>
                </c:pt>
                <c:pt idx="684">
                  <c:v>117.3868606782799</c:v>
                </c:pt>
                <c:pt idx="685">
                  <c:v>118.25516734603134</c:v>
                </c:pt>
                <c:pt idx="686">
                  <c:v>119.14511987396132</c:v>
                </c:pt>
                <c:pt idx="687">
                  <c:v>120.05740049130495</c:v>
                </c:pt>
                <c:pt idx="688">
                  <c:v>120.99223430877535</c:v>
                </c:pt>
                <c:pt idx="689">
                  <c:v>121.94958342118828</c:v>
                </c:pt>
                <c:pt idx="690">
                  <c:v>122.92985972512498</c:v>
                </c:pt>
                <c:pt idx="691">
                  <c:v>123.93317774873509</c:v>
                </c:pt>
                <c:pt idx="692">
                  <c:v>124.95967973464734</c:v>
                </c:pt>
                <c:pt idx="693">
                  <c:v>78.176671183415152</c:v>
                </c:pt>
                <c:pt idx="694">
                  <c:v>78.597920420810297</c:v>
                </c:pt>
                <c:pt idx="695">
                  <c:v>79.031216592670546</c:v>
                </c:pt>
                <c:pt idx="696">
                  <c:v>79.476558113374693</c:v>
                </c:pt>
                <c:pt idx="697">
                  <c:v>79.934111122119418</c:v>
                </c:pt>
                <c:pt idx="698">
                  <c:v>80.404325017270878</c:v>
                </c:pt>
                <c:pt idx="699">
                  <c:v>80.887107982967109</c:v>
                </c:pt>
                <c:pt idx="700">
                  <c:v>81.382825816710039</c:v>
                </c:pt>
                <c:pt idx="701">
                  <c:v>81.891536780399676</c:v>
                </c:pt>
                <c:pt idx="702">
                  <c:v>82.41381586600555</c:v>
                </c:pt>
                <c:pt idx="703">
                  <c:v>82.949770765492389</c:v>
                </c:pt>
                <c:pt idx="704">
                  <c:v>83.499828601423715</c:v>
                </c:pt>
                <c:pt idx="705">
                  <c:v>84.064130491528502</c:v>
                </c:pt>
                <c:pt idx="706">
                  <c:v>84.642958607543306</c:v>
                </c:pt>
                <c:pt idx="707">
                  <c:v>85.236608949294393</c:v>
                </c:pt>
                <c:pt idx="708">
                  <c:v>85.845682749896227</c:v>
                </c:pt>
                <c:pt idx="709">
                  <c:v>86.470152625846566</c:v>
                </c:pt>
                <c:pt idx="710">
                  <c:v>87.11044226113907</c:v>
                </c:pt>
                <c:pt idx="711">
                  <c:v>87.76667631175728</c:v>
                </c:pt>
                <c:pt idx="712">
                  <c:v>88.439430008942125</c:v>
                </c:pt>
                <c:pt idx="713">
                  <c:v>89.128803812439173</c:v>
                </c:pt>
                <c:pt idx="714">
                  <c:v>89.835050699258517</c:v>
                </c:pt>
                <c:pt idx="715">
                  <c:v>90.558382338438619</c:v>
                </c:pt>
                <c:pt idx="716">
                  <c:v>91.299039678623714</c:v>
                </c:pt>
                <c:pt idx="717">
                  <c:v>92.057208999474739</c:v>
                </c:pt>
                <c:pt idx="718">
                  <c:v>92.833254655026835</c:v>
                </c:pt>
                <c:pt idx="719">
                  <c:v>93.627151646091818</c:v>
                </c:pt>
                <c:pt idx="720">
                  <c:v>94.439210907931098</c:v>
                </c:pt>
                <c:pt idx="721">
                  <c:v>95.269519137296783</c:v>
                </c:pt>
                <c:pt idx="722">
                  <c:v>96.117997471990336</c:v>
                </c:pt>
                <c:pt idx="723">
                  <c:v>96.984717574671777</c:v>
                </c:pt>
                <c:pt idx="724">
                  <c:v>97.870100539440031</c:v>
                </c:pt>
                <c:pt idx="725">
                  <c:v>98.773863081395191</c:v>
                </c:pt>
                <c:pt idx="726">
                  <c:v>99.696299545827785</c:v>
                </c:pt>
                <c:pt idx="727">
                  <c:v>100.63750385140752</c:v>
                </c:pt>
                <c:pt idx="728">
                  <c:v>101.59746308416236</c:v>
                </c:pt>
                <c:pt idx="729">
                  <c:v>102.57670742797333</c:v>
                </c:pt>
                <c:pt idx="730">
                  <c:v>103.57521611197346</c:v>
                </c:pt>
                <c:pt idx="731">
                  <c:v>104.59321703448153</c:v>
                </c:pt>
                <c:pt idx="732">
                  <c:v>105.63092359410913</c:v>
                </c:pt>
                <c:pt idx="733">
                  <c:v>105.57334610315816</c:v>
                </c:pt>
                <c:pt idx="734">
                  <c:v>105.54396397428972</c:v>
                </c:pt>
                <c:pt idx="735">
                  <c:v>105.51653875480001</c:v>
                </c:pt>
                <c:pt idx="736">
                  <c:v>105.49126256148371</c:v>
                </c:pt>
                <c:pt idx="737">
                  <c:v>105.4677444184566</c:v>
                </c:pt>
                <c:pt idx="738">
                  <c:v>105.44637111248211</c:v>
                </c:pt>
                <c:pt idx="739">
                  <c:v>105.42714069157968</c:v>
                </c:pt>
                <c:pt idx="740">
                  <c:v>105.40966305539719</c:v>
                </c:pt>
                <c:pt idx="741">
                  <c:v>105.39432515631339</c:v>
                </c:pt>
                <c:pt idx="742">
                  <c:v>105.38093150213314</c:v>
                </c:pt>
                <c:pt idx="743">
                  <c:v>105.36967504312501</c:v>
                </c:pt>
                <c:pt idx="744">
                  <c:v>105.36036071679111</c:v>
                </c:pt>
                <c:pt idx="745">
                  <c:v>105.35298775096916</c:v>
                </c:pt>
                <c:pt idx="746">
                  <c:v>105.34774953502084</c:v>
                </c:pt>
                <c:pt idx="747">
                  <c:v>105.34445159947742</c:v>
                </c:pt>
                <c:pt idx="748">
                  <c:v>105.34309367103056</c:v>
                </c:pt>
                <c:pt idx="749">
                  <c:v>105.34386962692798</c:v>
                </c:pt>
                <c:pt idx="750">
                  <c:v>105.34658554008647</c:v>
                </c:pt>
                <c:pt idx="751">
                  <c:v>105.35143564625479</c:v>
                </c:pt>
                <c:pt idx="752">
                  <c:v>105.35822635761764</c:v>
                </c:pt>
                <c:pt idx="753">
                  <c:v>105.36695823702659</c:v>
                </c:pt>
                <c:pt idx="754">
                  <c:v>105.37782609190697</c:v>
                </c:pt>
                <c:pt idx="755">
                  <c:v>105.39063679389685</c:v>
                </c:pt>
                <c:pt idx="756">
                  <c:v>105.40539140537406</c:v>
                </c:pt>
                <c:pt idx="757">
                  <c:v>105.42228535663735</c:v>
                </c:pt>
                <c:pt idx="758">
                  <c:v>105.44112593045929</c:v>
                </c:pt>
                <c:pt idx="759">
                  <c:v>105.46191469059018</c:v>
                </c:pt>
                <c:pt idx="760">
                  <c:v>105.48484774239517</c:v>
                </c:pt>
                <c:pt idx="761">
                  <c:v>105.50973273224282</c:v>
                </c:pt>
                <c:pt idx="762">
                  <c:v>105.53657172797593</c:v>
                </c:pt>
                <c:pt idx="763">
                  <c:v>105.56536696080866</c:v>
                </c:pt>
                <c:pt idx="764">
                  <c:v>105.59612082573943</c:v>
                </c:pt>
                <c:pt idx="765">
                  <c:v>105.6290306599869</c:v>
                </c:pt>
                <c:pt idx="766">
                  <c:v>105.66370972742202</c:v>
                </c:pt>
                <c:pt idx="767">
                  <c:v>105.70055058054801</c:v>
                </c:pt>
                <c:pt idx="768">
                  <c:v>105.73916642941177</c:v>
                </c:pt>
                <c:pt idx="769">
                  <c:v>105.77995056526545</c:v>
                </c:pt>
                <c:pt idx="770">
                  <c:v>105.82251610289447</c:v>
                </c:pt>
                <c:pt idx="771">
                  <c:v>105.86725711850571</c:v>
                </c:pt>
                <c:pt idx="772">
                  <c:v>105.91378659024721</c:v>
                </c:pt>
                <c:pt idx="773">
                  <c:v>105.96230372485567</c:v>
                </c:pt>
                <c:pt idx="774">
                  <c:v>106.01281258473715</c:v>
                </c:pt>
                <c:pt idx="775">
                  <c:v>106.06512141668476</c:v>
                </c:pt>
                <c:pt idx="776">
                  <c:v>106.11943030901701</c:v>
                </c:pt>
                <c:pt idx="777">
                  <c:v>106.17574382089758</c:v>
                </c:pt>
                <c:pt idx="778">
                  <c:v>106.23387023037604</c:v>
                </c:pt>
                <c:pt idx="779">
                  <c:v>106.29401056273507</c:v>
                </c:pt>
                <c:pt idx="780">
                  <c:v>106.35597308854058</c:v>
                </c:pt>
                <c:pt idx="781">
                  <c:v>106.41976251366786</c:v>
                </c:pt>
                <c:pt idx="782">
                  <c:v>106.48538368796076</c:v>
                </c:pt>
                <c:pt idx="783">
                  <c:v>106.553038945411</c:v>
                </c:pt>
                <c:pt idx="784">
                  <c:v>106.62253647259479</c:v>
                </c:pt>
                <c:pt idx="785">
                  <c:v>106.69388157191082</c:v>
                </c:pt>
                <c:pt idx="786">
                  <c:v>106.76707969326456</c:v>
                </c:pt>
                <c:pt idx="787">
                  <c:v>106.84193829197731</c:v>
                </c:pt>
                <c:pt idx="788">
                  <c:v>106.91885918782351</c:v>
                </c:pt>
                <c:pt idx="789">
                  <c:v>106.99745176885558</c:v>
                </c:pt>
                <c:pt idx="790">
                  <c:v>107.0779202117167</c:v>
                </c:pt>
                <c:pt idx="791">
                  <c:v>107.1600716737082</c:v>
                </c:pt>
                <c:pt idx="792">
                  <c:v>107.24411105398764</c:v>
                </c:pt>
                <c:pt idx="793">
                  <c:v>107.33004483034304</c:v>
                </c:pt>
                <c:pt idx="794">
                  <c:v>107.41748014308955</c:v>
                </c:pt>
                <c:pt idx="795">
                  <c:v>107.50682227602343</c:v>
                </c:pt>
                <c:pt idx="796">
                  <c:v>107.59787789473818</c:v>
                </c:pt>
                <c:pt idx="797">
                  <c:v>107.69065329449374</c:v>
                </c:pt>
                <c:pt idx="798">
                  <c:v>107.78495412725738</c:v>
                </c:pt>
                <c:pt idx="799">
                  <c:v>107.88118822216688</c:v>
                </c:pt>
                <c:pt idx="800">
                  <c:v>107.97896044138901</c:v>
                </c:pt>
                <c:pt idx="801">
                  <c:v>108.07847835860449</c:v>
                </c:pt>
                <c:pt idx="802">
                  <c:v>108.17954703262052</c:v>
                </c:pt>
                <c:pt idx="803">
                  <c:v>108.28237483107981</c:v>
                </c:pt>
                <c:pt idx="804">
                  <c:v>108.38676648622106</c:v>
                </c:pt>
                <c:pt idx="805">
                  <c:v>108.49272842973417</c:v>
                </c:pt>
                <c:pt idx="806">
                  <c:v>108.60026720143875</c:v>
                </c:pt>
                <c:pt idx="807">
                  <c:v>108.70938945020136</c:v>
                </c:pt>
                <c:pt idx="808">
                  <c:v>108.81989826413603</c:v>
                </c:pt>
                <c:pt idx="809">
                  <c:v>108.93220753910792</c:v>
                </c:pt>
                <c:pt idx="810">
                  <c:v>109.04591659118354</c:v>
                </c:pt>
                <c:pt idx="811">
                  <c:v>109.16103154238677</c:v>
                </c:pt>
                <c:pt idx="812">
                  <c:v>109.27776355897592</c:v>
                </c:pt>
                <c:pt idx="813">
                  <c:v>109.39570935635537</c:v>
                </c:pt>
                <c:pt idx="814">
                  <c:v>109.51528557549658</c:v>
                </c:pt>
                <c:pt idx="815">
                  <c:v>109.63629374795673</c:v>
                </c:pt>
                <c:pt idx="816">
                  <c:v>109.75853414119078</c:v>
                </c:pt>
                <c:pt idx="817">
                  <c:v>109.88221903892349</c:v>
                </c:pt>
                <c:pt idx="818">
                  <c:v>110.00735519085357</c:v>
                </c:pt>
                <c:pt idx="819">
                  <c:v>110.13374206921884</c:v>
                </c:pt>
                <c:pt idx="820">
                  <c:v>110.26138552684078</c:v>
                </c:pt>
                <c:pt idx="821">
                  <c:v>110.39029148675274</c:v>
                </c:pt>
                <c:pt idx="822">
                  <c:v>110.52067440642911</c:v>
                </c:pt>
                <c:pt idx="823">
                  <c:v>110.65191496046212</c:v>
                </c:pt>
                <c:pt idx="824">
                  <c:v>110.78464467715213</c:v>
                </c:pt>
                <c:pt idx="825">
                  <c:v>110.91845171260756</c:v>
                </c:pt>
                <c:pt idx="826">
                  <c:v>111.05334120151866</c:v>
                </c:pt>
                <c:pt idx="827">
                  <c:v>111.18952868985878</c:v>
                </c:pt>
                <c:pt idx="828">
                  <c:v>111.3265990891031</c:v>
                </c:pt>
                <c:pt idx="829">
                  <c:v>111.46497880678238</c:v>
                </c:pt>
                <c:pt idx="830">
                  <c:v>111.60425130404774</c:v>
                </c:pt>
                <c:pt idx="831">
                  <c:v>111.74463273112389</c:v>
                </c:pt>
                <c:pt idx="832">
                  <c:v>111.88591620576514</c:v>
                </c:pt>
                <c:pt idx="833">
                  <c:v>112.02810602330345</c:v>
                </c:pt>
                <c:pt idx="834">
                  <c:v>112.17120651595349</c:v>
                </c:pt>
                <c:pt idx="835">
                  <c:v>112.31522205312677</c:v>
                </c:pt>
                <c:pt idx="836">
                  <c:v>112.46015704174852</c:v>
                </c:pt>
                <c:pt idx="837">
                  <c:v>112.60601592657903</c:v>
                </c:pt>
                <c:pt idx="838">
                  <c:v>112.75258837982034</c:v>
                </c:pt>
                <c:pt idx="839">
                  <c:v>112.89987765788311</c:v>
                </c:pt>
                <c:pt idx="840">
                  <c:v>113.04788704011501</c:v>
                </c:pt>
                <c:pt idx="841">
                  <c:v>113.19661982897874</c:v>
                </c:pt>
                <c:pt idx="842">
                  <c:v>113.34607935023095</c:v>
                </c:pt>
                <c:pt idx="843">
                  <c:v>113.49605201427056</c:v>
                </c:pt>
                <c:pt idx="844">
                  <c:v>113.646757267726</c:v>
                </c:pt>
                <c:pt idx="845">
                  <c:v>113.79798069504758</c:v>
                </c:pt>
                <c:pt idx="846">
                  <c:v>113.94972440047759</c:v>
                </c:pt>
                <c:pt idx="847">
                  <c:v>114.10177182193323</c:v>
                </c:pt>
                <c:pt idx="848">
                  <c:v>114.25456200300911</c:v>
                </c:pt>
                <c:pt idx="849">
                  <c:v>114.40743972750916</c:v>
                </c:pt>
                <c:pt idx="850">
                  <c:v>114.56084449153708</c:v>
                </c:pt>
                <c:pt idx="851">
                  <c:v>114.71477844664344</c:v>
                </c:pt>
                <c:pt idx="852">
                  <c:v>114.86880198241221</c:v>
                </c:pt>
                <c:pt idx="853">
                  <c:v>115.02313592961042</c:v>
                </c:pt>
                <c:pt idx="854">
                  <c:v>115.17755934516266</c:v>
                </c:pt>
                <c:pt idx="855">
                  <c:v>115.33229394952659</c:v>
                </c:pt>
                <c:pt idx="856">
                  <c:v>115.48711790694333</c:v>
                </c:pt>
                <c:pt idx="857">
                  <c:v>115.64180759043683</c:v>
                </c:pt>
                <c:pt idx="858">
                  <c:v>115.79680828178489</c:v>
                </c:pt>
                <c:pt idx="859">
                  <c:v>115.95189679724326</c:v>
                </c:pt>
                <c:pt idx="860">
                  <c:v>116.10662368860345</c:v>
                </c:pt>
                <c:pt idx="861">
                  <c:v>116.2614355737708</c:v>
                </c:pt>
                <c:pt idx="862">
                  <c:v>116.41610656542559</c:v>
                </c:pt>
                <c:pt idx="863">
                  <c:v>116.57063478984666</c:v>
                </c:pt>
                <c:pt idx="864">
                  <c:v>116.72501836957332</c:v>
                </c:pt>
                <c:pt idx="865">
                  <c:v>116.8790287132375</c:v>
                </c:pt>
                <c:pt idx="866">
                  <c:v>117.03266259256665</c:v>
                </c:pt>
                <c:pt idx="867">
                  <c:v>117.18614438221965</c:v>
                </c:pt>
                <c:pt idx="868">
                  <c:v>117.33901609064581</c:v>
                </c:pt>
                <c:pt idx="869">
                  <c:v>117.49173013956727</c:v>
                </c:pt>
                <c:pt idx="870">
                  <c:v>117.64359781474263</c:v>
                </c:pt>
                <c:pt idx="871">
                  <c:v>117.7950719883363</c:v>
                </c:pt>
                <c:pt idx="872">
                  <c:v>117.94614943202745</c:v>
                </c:pt>
                <c:pt idx="873">
                  <c:v>118.09636639425359</c:v>
                </c:pt>
                <c:pt idx="874">
                  <c:v>118.24594771547333</c:v>
                </c:pt>
                <c:pt idx="875">
                  <c:v>118.39488886336494</c:v>
                </c:pt>
                <c:pt idx="876">
                  <c:v>118.54295374513003</c:v>
                </c:pt>
                <c:pt idx="877">
                  <c:v>118.69013654884657</c:v>
                </c:pt>
                <c:pt idx="878">
                  <c:v>118.83666391244512</c:v>
                </c:pt>
                <c:pt idx="879">
                  <c:v>118.98206563431255</c:v>
                </c:pt>
                <c:pt idx="880">
                  <c:v>119.12656796612437</c:v>
                </c:pt>
                <c:pt idx="881">
                  <c:v>119.26993147949764</c:v>
                </c:pt>
                <c:pt idx="882">
                  <c:v>119.41238333456162</c:v>
                </c:pt>
                <c:pt idx="883">
                  <c:v>119.55368332146909</c:v>
                </c:pt>
                <c:pt idx="884">
                  <c:v>119.69382455101045</c:v>
                </c:pt>
                <c:pt idx="885">
                  <c:v>119.83280017514004</c:v>
                </c:pt>
                <c:pt idx="886">
                  <c:v>119.97036762386118</c:v>
                </c:pt>
                <c:pt idx="887">
                  <c:v>120.10675509240583</c:v>
                </c:pt>
                <c:pt idx="888">
                  <c:v>120.24171930612854</c:v>
                </c:pt>
                <c:pt idx="889">
                  <c:v>120.37525241400188</c:v>
                </c:pt>
                <c:pt idx="890">
                  <c:v>120.50758398035612</c:v>
                </c:pt>
                <c:pt idx="891">
                  <c:v>120.63799424340525</c:v>
                </c:pt>
                <c:pt idx="892">
                  <c:v>120.76718760111446</c:v>
                </c:pt>
                <c:pt idx="893">
                  <c:v>120.89468063352965</c:v>
                </c:pt>
                <c:pt idx="894">
                  <c:v>121.02046471461621</c:v>
                </c:pt>
                <c:pt idx="895">
                  <c:v>121.14453131724417</c:v>
                </c:pt>
                <c:pt idx="896">
                  <c:v>121.26687201444116</c:v>
                </c:pt>
                <c:pt idx="897">
                  <c:v>121.38747848063342</c:v>
                </c:pt>
                <c:pt idx="898">
                  <c:v>121.50634249287604</c:v>
                </c:pt>
                <c:pt idx="899">
                  <c:v>121.62321527927561</c:v>
                </c:pt>
                <c:pt idx="900">
                  <c:v>121.73808780056798</c:v>
                </c:pt>
                <c:pt idx="901">
                  <c:v>121.85119248544943</c:v>
                </c:pt>
                <c:pt idx="902">
                  <c:v>121.96203824531722</c:v>
                </c:pt>
                <c:pt idx="903">
                  <c:v>122.07109943859048</c:v>
                </c:pt>
                <c:pt idx="904">
                  <c:v>122.17788394296531</c:v>
                </c:pt>
                <c:pt idx="905">
                  <c:v>122.28262508771735</c:v>
                </c:pt>
                <c:pt idx="906">
                  <c:v>122.38507177171066</c:v>
                </c:pt>
                <c:pt idx="907">
                  <c:v>122.48545827791617</c:v>
                </c:pt>
                <c:pt idx="908">
                  <c:v>122.58328972094534</c:v>
                </c:pt>
                <c:pt idx="909">
                  <c:v>122.67904425465244</c:v>
                </c:pt>
                <c:pt idx="910">
                  <c:v>122.77247027733101</c:v>
                </c:pt>
                <c:pt idx="911">
                  <c:v>122.86331525247398</c:v>
                </c:pt>
                <c:pt idx="912">
                  <c:v>122.95205960100316</c:v>
                </c:pt>
                <c:pt idx="913">
                  <c:v>123.03820658261712</c:v>
                </c:pt>
                <c:pt idx="914">
                  <c:v>123.121747839222</c:v>
                </c:pt>
                <c:pt idx="915">
                  <c:v>123.20267525521304</c:v>
                </c:pt>
                <c:pt idx="916">
                  <c:v>123.28122654900855</c:v>
                </c:pt>
                <c:pt idx="917">
                  <c:v>123.35714895842831</c:v>
                </c:pt>
                <c:pt idx="918">
                  <c:v>123.43068111865672</c:v>
                </c:pt>
                <c:pt idx="919">
                  <c:v>123.50132401558834</c:v>
                </c:pt>
                <c:pt idx="920">
                  <c:v>123.56907011374058</c:v>
                </c:pt>
                <c:pt idx="921">
                  <c:v>123.63440547025174</c:v>
                </c:pt>
                <c:pt idx="922">
                  <c:v>123.69683060771585</c:v>
                </c:pt>
                <c:pt idx="923">
                  <c:v>123.75658585983589</c:v>
                </c:pt>
                <c:pt idx="924">
                  <c:v>123.81366536547493</c:v>
                </c:pt>
                <c:pt idx="925">
                  <c:v>123.86781617564127</c:v>
                </c:pt>
                <c:pt idx="926">
                  <c:v>123.91903248310416</c:v>
                </c:pt>
                <c:pt idx="927">
                  <c:v>123.96730879103981</c:v>
                </c:pt>
                <c:pt idx="928">
                  <c:v>124.01288769369825</c:v>
                </c:pt>
                <c:pt idx="929">
                  <c:v>124.05551679436091</c:v>
                </c:pt>
                <c:pt idx="930">
                  <c:v>124.09519150847245</c:v>
                </c:pt>
                <c:pt idx="931">
                  <c:v>124.13190756660852</c:v>
                </c:pt>
                <c:pt idx="932">
                  <c:v>124.1656610154949</c:v>
                </c:pt>
                <c:pt idx="933">
                  <c:v>124.19644821895255</c:v>
                </c:pt>
                <c:pt idx="934">
                  <c:v>124.22426585876704</c:v>
                </c:pt>
                <c:pt idx="935">
                  <c:v>124.24911093548238</c:v>
                </c:pt>
                <c:pt idx="936">
                  <c:v>124.27098076911953</c:v>
                </c:pt>
                <c:pt idx="937">
                  <c:v>124.28987299981829</c:v>
                </c:pt>
                <c:pt idx="938">
                  <c:v>124.30553693070571</c:v>
                </c:pt>
                <c:pt idx="939">
                  <c:v>124.31821942461904</c:v>
                </c:pt>
                <c:pt idx="940">
                  <c:v>124.32791911198809</c:v>
                </c:pt>
                <c:pt idx="941">
                  <c:v>124.33463494518013</c:v>
                </c:pt>
                <c:pt idx="942">
                  <c:v>124.33811744328779</c:v>
                </c:pt>
                <c:pt idx="943">
                  <c:v>124.33861495496129</c:v>
                </c:pt>
                <c:pt idx="944">
                  <c:v>124.3361274264536</c:v>
                </c:pt>
                <c:pt idx="945">
                  <c:v>124.33040639416937</c:v>
                </c:pt>
                <c:pt idx="946">
                  <c:v>124.32194993927013</c:v>
                </c:pt>
                <c:pt idx="947">
                  <c:v>124.31026155454045</c:v>
                </c:pt>
                <c:pt idx="948">
                  <c:v>124.29559123459751</c:v>
                </c:pt>
                <c:pt idx="949">
                  <c:v>124.27769198931161</c:v>
                </c:pt>
                <c:pt idx="950">
                  <c:v>124.2570629342442</c:v>
                </c:pt>
                <c:pt idx="951">
                  <c:v>124.23320922783284</c:v>
                </c:pt>
                <c:pt idx="952">
                  <c:v>124.206382017583</c:v>
                </c:pt>
                <c:pt idx="953">
                  <c:v>124.17658419654971</c:v>
                </c:pt>
                <c:pt idx="954">
                  <c:v>124.14381897679618</c:v>
                </c:pt>
                <c:pt idx="955">
                  <c:v>124.10808988862499</c:v>
                </c:pt>
                <c:pt idx="956">
                  <c:v>124.06940077973378</c:v>
                </c:pt>
                <c:pt idx="957">
                  <c:v>124.0277558142952</c:v>
                </c:pt>
                <c:pt idx="958">
                  <c:v>123.98315947196278</c:v>
                </c:pt>
                <c:pt idx="959">
                  <c:v>123.93586409535487</c:v>
                </c:pt>
                <c:pt idx="960">
                  <c:v>123.88562694151096</c:v>
                </c:pt>
                <c:pt idx="961">
                  <c:v>123.83245340352734</c:v>
                </c:pt>
                <c:pt idx="962">
                  <c:v>123.77634918535354</c:v>
                </c:pt>
                <c:pt idx="963">
                  <c:v>123.71756719524122</c:v>
                </c:pt>
                <c:pt idx="964">
                  <c:v>123.65611320068138</c:v>
                </c:pt>
                <c:pt idx="965">
                  <c:v>123.59174670694506</c:v>
                </c:pt>
                <c:pt idx="966">
                  <c:v>123.52472091306268</c:v>
                </c:pt>
                <c:pt idx="967">
                  <c:v>123.45479626716249</c:v>
                </c:pt>
                <c:pt idx="968">
                  <c:v>123.38247201430502</c:v>
                </c:pt>
                <c:pt idx="969">
                  <c:v>123.30726322957793</c:v>
                </c:pt>
                <c:pt idx="970">
                  <c:v>123.22966879227636</c:v>
                </c:pt>
                <c:pt idx="971">
                  <c:v>123.14945036876574</c:v>
                </c:pt>
                <c:pt idx="972">
                  <c:v>123.06661576419796</c:v>
                </c:pt>
                <c:pt idx="973">
                  <c:v>122.98141772290187</c:v>
                </c:pt>
                <c:pt idx="974">
                  <c:v>122.89361931856264</c:v>
                </c:pt>
                <c:pt idx="975">
                  <c:v>122.80347322591827</c:v>
                </c:pt>
                <c:pt idx="976">
                  <c:v>122.71074347835807</c:v>
                </c:pt>
                <c:pt idx="977">
                  <c:v>122.61592624971676</c:v>
                </c:pt>
                <c:pt idx="978">
                  <c:v>122.51854236984732</c:v>
                </c:pt>
                <c:pt idx="979">
                  <c:v>122.41908726471421</c:v>
                </c:pt>
                <c:pt idx="980">
                  <c:v>122.31708330402869</c:v>
                </c:pt>
                <c:pt idx="981">
                  <c:v>122.21326751047143</c:v>
                </c:pt>
                <c:pt idx="982">
                  <c:v>122.10692080214559</c:v>
                </c:pt>
                <c:pt idx="983">
                  <c:v>121.99877867674766</c:v>
                </c:pt>
                <c:pt idx="984">
                  <c:v>121.88836571516494</c:v>
                </c:pt>
                <c:pt idx="985">
                  <c:v>121.77593259528052</c:v>
                </c:pt>
                <c:pt idx="986">
                  <c:v>121.661728813781</c:v>
                </c:pt>
                <c:pt idx="987">
                  <c:v>121.5452813633606</c:v>
                </c:pt>
                <c:pt idx="988">
                  <c:v>121.42708043081413</c:v>
                </c:pt>
                <c:pt idx="989">
                  <c:v>121.30713409530409</c:v>
                </c:pt>
                <c:pt idx="990">
                  <c:v>121.18521118632086</c:v>
                </c:pt>
                <c:pt idx="991">
                  <c:v>121.06156007614061</c:v>
                </c:pt>
                <c:pt idx="992">
                  <c:v>120.93642778443765</c:v>
                </c:pt>
                <c:pt idx="993">
                  <c:v>120.80934520563085</c:v>
                </c:pt>
                <c:pt idx="994">
                  <c:v>120.68079779070136</c:v>
                </c:pt>
                <c:pt idx="995">
                  <c:v>120.55055560945301</c:v>
                </c:pt>
                <c:pt idx="996">
                  <c:v>120.41886453153025</c:v>
                </c:pt>
                <c:pt idx="997">
                  <c:v>120.28573225440844</c:v>
                </c:pt>
                <c:pt idx="998">
                  <c:v>120.15116654368896</c:v>
                </c:pt>
                <c:pt idx="999">
                  <c:v>120.01517523212597</c:v>
                </c:pt>
                <c:pt idx="1000">
                  <c:v>119.87776621864738</c:v>
                </c:pt>
                <c:pt idx="1001">
                  <c:v>119.73918254935046</c:v>
                </c:pt>
                <c:pt idx="1002">
                  <c:v>119.59943101616885</c:v>
                </c:pt>
                <c:pt idx="1003">
                  <c:v>119.45851845314641</c:v>
                </c:pt>
                <c:pt idx="1004">
                  <c:v>119.31621789755849</c:v>
                </c:pt>
                <c:pt idx="1005">
                  <c:v>119.17300436275839</c:v>
                </c:pt>
                <c:pt idx="1006">
                  <c:v>119.02888354220643</c:v>
                </c:pt>
                <c:pt idx="1007">
                  <c:v>118.88362858452602</c:v>
                </c:pt>
                <c:pt idx="1008">
                  <c:v>118.73747865268857</c:v>
                </c:pt>
                <c:pt idx="1009">
                  <c:v>118.5904395141341</c:v>
                </c:pt>
                <c:pt idx="1010">
                  <c:v>118.44251695758325</c:v>
                </c:pt>
                <c:pt idx="1011">
                  <c:v>118.2937167925629</c:v>
                </c:pt>
                <c:pt idx="1012">
                  <c:v>118.14427524970597</c:v>
                </c:pt>
                <c:pt idx="1013">
                  <c:v>117.99419686008281</c:v>
                </c:pt>
                <c:pt idx="1014">
                  <c:v>117.84325664129493</c:v>
                </c:pt>
                <c:pt idx="1015">
                  <c:v>117.6919186250026</c:v>
                </c:pt>
                <c:pt idx="1016">
                  <c:v>117.53995740347985</c:v>
                </c:pt>
                <c:pt idx="1017">
                  <c:v>117.38737753805019</c:v>
                </c:pt>
                <c:pt idx="1018">
                  <c:v>117.2346390862368</c:v>
                </c:pt>
                <c:pt idx="1019">
                  <c:v>117.08128934403746</c:v>
                </c:pt>
                <c:pt idx="1020">
                  <c:v>116.92755973452486</c:v>
                </c:pt>
                <c:pt idx="1021">
                  <c:v>116.77345348925425</c:v>
                </c:pt>
                <c:pt idx="1022">
                  <c:v>116.619199792994</c:v>
                </c:pt>
                <c:pt idx="1023">
                  <c:v>116.46457502252119</c:v>
                </c:pt>
                <c:pt idx="1024">
                  <c:v>116.30980745978741</c:v>
                </c:pt>
                <c:pt idx="1025">
                  <c:v>116.15512358648149</c:v>
                </c:pt>
                <c:pt idx="1026">
                  <c:v>116.00007561120773</c:v>
                </c:pt>
                <c:pt idx="1027">
                  <c:v>115.84511416552235</c:v>
                </c:pt>
                <c:pt idx="1028">
                  <c:v>115.69001650623311</c:v>
                </c:pt>
                <c:pt idx="1029">
                  <c:v>115.53500730319038</c:v>
                </c:pt>
                <c:pt idx="1030">
                  <c:v>115.38008706610512</c:v>
                </c:pt>
                <c:pt idx="1031">
                  <c:v>115.22525630221125</c:v>
                </c:pt>
                <c:pt idx="1032">
                  <c:v>115.07051551626856</c:v>
                </c:pt>
                <c:pt idx="1033">
                  <c:v>114.91608623289906</c:v>
                </c:pt>
                <c:pt idx="1034">
                  <c:v>114.76196761656526</c:v>
                </c:pt>
                <c:pt idx="1035">
                  <c:v>114.60793869997296</c:v>
                </c:pt>
                <c:pt idx="1036">
                  <c:v>114.45443936439122</c:v>
                </c:pt>
                <c:pt idx="1037">
                  <c:v>114.3010289539049</c:v>
                </c:pt>
                <c:pt idx="1038">
                  <c:v>114.14814558564831</c:v>
                </c:pt>
                <c:pt idx="1039">
                  <c:v>113.99578711874867</c:v>
                </c:pt>
                <c:pt idx="1040">
                  <c:v>113.84395142399767</c:v>
                </c:pt>
                <c:pt idx="1041">
                  <c:v>113.69241888168956</c:v>
                </c:pt>
                <c:pt idx="1042">
                  <c:v>113.54162282247627</c:v>
                </c:pt>
                <c:pt idx="1043">
                  <c:v>113.39112657719005</c:v>
                </c:pt>
                <c:pt idx="1044">
                  <c:v>113.24157797674523</c:v>
                </c:pt>
                <c:pt idx="1045">
                  <c:v>113.09254081727019</c:v>
                </c:pt>
                <c:pt idx="1046">
                  <c:v>112.94422840121044</c:v>
                </c:pt>
                <c:pt idx="1047">
                  <c:v>112.79642248031816</c:v>
                </c:pt>
                <c:pt idx="1048">
                  <c:v>112.64955005718909</c:v>
                </c:pt>
                <c:pt idx="1049">
                  <c:v>112.50360660677352</c:v>
                </c:pt>
                <c:pt idx="1050">
                  <c:v>112.35837395739817</c:v>
                </c:pt>
                <c:pt idx="1051">
                  <c:v>112.21384889537919</c:v>
                </c:pt>
                <c:pt idx="1052">
                  <c:v>112.07045395627678</c:v>
                </c:pt>
                <c:pt idx="1053">
                  <c:v>111.927758616207</c:v>
                </c:pt>
                <c:pt idx="1054">
                  <c:v>111.78618384977608</c:v>
                </c:pt>
                <c:pt idx="1055">
                  <c:v>111.64530083194791</c:v>
                </c:pt>
                <c:pt idx="1056">
                  <c:v>111.50574025475673</c:v>
                </c:pt>
                <c:pt idx="1057">
                  <c:v>111.36707378444717</c:v>
                </c:pt>
                <c:pt idx="1058">
                  <c:v>111.22950770359365</c:v>
                </c:pt>
                <c:pt idx="1059">
                  <c:v>111.09303669467168</c:v>
                </c:pt>
                <c:pt idx="1060">
                  <c:v>110.95765549374896</c:v>
                </c:pt>
                <c:pt idx="1061">
                  <c:v>110.82335889001038</c:v>
                </c:pt>
                <c:pt idx="1062">
                  <c:v>110.6903506691301</c:v>
                </c:pt>
                <c:pt idx="1063">
                  <c:v>110.55841603377996</c:v>
                </c:pt>
                <c:pt idx="1064">
                  <c:v>110.42775814020392</c:v>
                </c:pt>
                <c:pt idx="1065">
                  <c:v>110.29837089588041</c:v>
                </c:pt>
                <c:pt idx="1066">
                  <c:v>110.1702482800199</c:v>
                </c:pt>
                <c:pt idx="1067">
                  <c:v>110.04338434291672</c:v>
                </c:pt>
                <c:pt idx="1068">
                  <c:v>109.91797996603198</c:v>
                </c:pt>
                <c:pt idx="1069">
                  <c:v>109.79382187817265</c:v>
                </c:pt>
                <c:pt idx="1070">
                  <c:v>109.67090435017396</c:v>
                </c:pt>
                <c:pt idx="1071">
                  <c:v>109.54963316534312</c:v>
                </c:pt>
                <c:pt idx="1072">
                  <c:v>109.42958993242023</c:v>
                </c:pt>
                <c:pt idx="1073">
                  <c:v>109.3109741980775</c:v>
                </c:pt>
                <c:pt idx="1074">
                  <c:v>109.19377953441911</c:v>
                </c:pt>
                <c:pt idx="1075">
                  <c:v>109.07820399850691</c:v>
                </c:pt>
                <c:pt idx="1076">
                  <c:v>108.96403630206405</c:v>
                </c:pt>
                <c:pt idx="1077">
                  <c:v>108.85127029473185</c:v>
                </c:pt>
                <c:pt idx="1078">
                  <c:v>108.74010335911483</c:v>
                </c:pt>
                <c:pt idx="1079">
                  <c:v>108.63052859365592</c:v>
                </c:pt>
                <c:pt idx="1080">
                  <c:v>108.52253920800551</c:v>
                </c:pt>
                <c:pt idx="1081">
                  <c:v>108.41592598440825</c:v>
                </c:pt>
                <c:pt idx="1082">
                  <c:v>108.31108772109621</c:v>
                </c:pt>
                <c:pt idx="1083">
                  <c:v>108.20781511977755</c:v>
                </c:pt>
                <c:pt idx="1084">
                  <c:v>108.10630349563614</c:v>
                </c:pt>
                <c:pt idx="1085">
                  <c:v>108.00614298001463</c:v>
                </c:pt>
                <c:pt idx="1086">
                  <c:v>107.90793161500339</c:v>
                </c:pt>
                <c:pt idx="1087">
                  <c:v>107.81126004991224</c:v>
                </c:pt>
                <c:pt idx="1088">
                  <c:v>107.71632295730579</c:v>
                </c:pt>
                <c:pt idx="1089">
                  <c:v>107.62291343090027</c:v>
                </c:pt>
                <c:pt idx="1090">
                  <c:v>107.53142590841607</c:v>
                </c:pt>
                <c:pt idx="1091">
                  <c:v>107.44165348243548</c:v>
                </c:pt>
                <c:pt idx="1092">
                  <c:v>107.35358995342685</c:v>
                </c:pt>
                <c:pt idx="1093">
                  <c:v>107.26722924896744</c:v>
                </c:pt>
                <c:pt idx="1094">
                  <c:v>107.18256542280002</c:v>
                </c:pt>
                <c:pt idx="1095">
                  <c:v>107.09979151411315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8496"/>
        <c:axId val="6220032"/>
      </c:scatterChart>
      <c:scatterChart>
        <c:scatterStyle val="smoothMarker"/>
        <c:varyColors val="0"/>
        <c:ser>
          <c:idx val="2"/>
          <c:order val="3"/>
          <c:tx>
            <c:v>Distance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'Dan Wilson''s Chart'!$B$11:$B$1106</c:f>
              <c:numCache>
                <c:formatCode>m/d/yyyy</c:formatCode>
                <c:ptCount val="1096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41279</c:v>
                </c:pt>
                <c:pt idx="5">
                  <c:v>41280</c:v>
                </c:pt>
                <c:pt idx="6">
                  <c:v>41281</c:v>
                </c:pt>
                <c:pt idx="7">
                  <c:v>41282</c:v>
                </c:pt>
                <c:pt idx="8">
                  <c:v>41283</c:v>
                </c:pt>
                <c:pt idx="9">
                  <c:v>41284</c:v>
                </c:pt>
                <c:pt idx="10">
                  <c:v>41285</c:v>
                </c:pt>
                <c:pt idx="11">
                  <c:v>41286</c:v>
                </c:pt>
                <c:pt idx="12">
                  <c:v>41287</c:v>
                </c:pt>
                <c:pt idx="13">
                  <c:v>41288</c:v>
                </c:pt>
                <c:pt idx="14">
                  <c:v>41289</c:v>
                </c:pt>
                <c:pt idx="15">
                  <c:v>41290</c:v>
                </c:pt>
                <c:pt idx="16">
                  <c:v>41291</c:v>
                </c:pt>
                <c:pt idx="17">
                  <c:v>41292</c:v>
                </c:pt>
                <c:pt idx="18">
                  <c:v>41293</c:v>
                </c:pt>
                <c:pt idx="19">
                  <c:v>41294</c:v>
                </c:pt>
                <c:pt idx="20">
                  <c:v>41295</c:v>
                </c:pt>
                <c:pt idx="21">
                  <c:v>41296</c:v>
                </c:pt>
                <c:pt idx="22">
                  <c:v>41297</c:v>
                </c:pt>
                <c:pt idx="23">
                  <c:v>41298</c:v>
                </c:pt>
                <c:pt idx="24">
                  <c:v>41299</c:v>
                </c:pt>
                <c:pt idx="25">
                  <c:v>41300</c:v>
                </c:pt>
                <c:pt idx="26">
                  <c:v>41301</c:v>
                </c:pt>
                <c:pt idx="27">
                  <c:v>41302</c:v>
                </c:pt>
                <c:pt idx="28">
                  <c:v>41303</c:v>
                </c:pt>
                <c:pt idx="29">
                  <c:v>41304</c:v>
                </c:pt>
                <c:pt idx="30">
                  <c:v>41305</c:v>
                </c:pt>
                <c:pt idx="31">
                  <c:v>41306</c:v>
                </c:pt>
                <c:pt idx="32">
                  <c:v>41307</c:v>
                </c:pt>
                <c:pt idx="33">
                  <c:v>41308</c:v>
                </c:pt>
                <c:pt idx="34">
                  <c:v>41309</c:v>
                </c:pt>
                <c:pt idx="35">
                  <c:v>41310</c:v>
                </c:pt>
                <c:pt idx="36">
                  <c:v>41311</c:v>
                </c:pt>
                <c:pt idx="37">
                  <c:v>41312</c:v>
                </c:pt>
                <c:pt idx="38">
                  <c:v>41313</c:v>
                </c:pt>
                <c:pt idx="39">
                  <c:v>41314</c:v>
                </c:pt>
                <c:pt idx="40">
                  <c:v>41315</c:v>
                </c:pt>
                <c:pt idx="41">
                  <c:v>41316</c:v>
                </c:pt>
                <c:pt idx="42">
                  <c:v>41317</c:v>
                </c:pt>
                <c:pt idx="43">
                  <c:v>41318</c:v>
                </c:pt>
                <c:pt idx="44">
                  <c:v>41319</c:v>
                </c:pt>
                <c:pt idx="45">
                  <c:v>41320</c:v>
                </c:pt>
                <c:pt idx="46">
                  <c:v>41321</c:v>
                </c:pt>
                <c:pt idx="47">
                  <c:v>41322</c:v>
                </c:pt>
                <c:pt idx="48">
                  <c:v>41323</c:v>
                </c:pt>
                <c:pt idx="49">
                  <c:v>41324</c:v>
                </c:pt>
                <c:pt idx="50">
                  <c:v>41325</c:v>
                </c:pt>
                <c:pt idx="51">
                  <c:v>41326</c:v>
                </c:pt>
                <c:pt idx="52">
                  <c:v>41327</c:v>
                </c:pt>
                <c:pt idx="53">
                  <c:v>41328</c:v>
                </c:pt>
                <c:pt idx="54">
                  <c:v>41329</c:v>
                </c:pt>
                <c:pt idx="55">
                  <c:v>41330</c:v>
                </c:pt>
                <c:pt idx="56">
                  <c:v>41331</c:v>
                </c:pt>
                <c:pt idx="57">
                  <c:v>41332</c:v>
                </c:pt>
                <c:pt idx="58">
                  <c:v>41333</c:v>
                </c:pt>
                <c:pt idx="59">
                  <c:v>41334</c:v>
                </c:pt>
                <c:pt idx="60">
                  <c:v>41335</c:v>
                </c:pt>
                <c:pt idx="61">
                  <c:v>41336</c:v>
                </c:pt>
                <c:pt idx="62">
                  <c:v>41337</c:v>
                </c:pt>
                <c:pt idx="63">
                  <c:v>41338</c:v>
                </c:pt>
                <c:pt idx="64">
                  <c:v>41339</c:v>
                </c:pt>
                <c:pt idx="65">
                  <c:v>41340</c:v>
                </c:pt>
                <c:pt idx="66">
                  <c:v>41341</c:v>
                </c:pt>
                <c:pt idx="67">
                  <c:v>41342</c:v>
                </c:pt>
                <c:pt idx="68">
                  <c:v>41343</c:v>
                </c:pt>
                <c:pt idx="69">
                  <c:v>41344</c:v>
                </c:pt>
                <c:pt idx="70">
                  <c:v>41345</c:v>
                </c:pt>
                <c:pt idx="71">
                  <c:v>41346</c:v>
                </c:pt>
                <c:pt idx="72">
                  <c:v>41347</c:v>
                </c:pt>
                <c:pt idx="73">
                  <c:v>41348</c:v>
                </c:pt>
                <c:pt idx="74">
                  <c:v>41349</c:v>
                </c:pt>
                <c:pt idx="75">
                  <c:v>41350</c:v>
                </c:pt>
                <c:pt idx="76">
                  <c:v>41351</c:v>
                </c:pt>
                <c:pt idx="77">
                  <c:v>41352</c:v>
                </c:pt>
                <c:pt idx="78">
                  <c:v>41353</c:v>
                </c:pt>
                <c:pt idx="79">
                  <c:v>41354</c:v>
                </c:pt>
                <c:pt idx="80">
                  <c:v>41355</c:v>
                </c:pt>
                <c:pt idx="81">
                  <c:v>41356</c:v>
                </c:pt>
                <c:pt idx="82">
                  <c:v>41357</c:v>
                </c:pt>
                <c:pt idx="83">
                  <c:v>41358</c:v>
                </c:pt>
                <c:pt idx="84">
                  <c:v>41359</c:v>
                </c:pt>
                <c:pt idx="85">
                  <c:v>41360</c:v>
                </c:pt>
                <c:pt idx="86">
                  <c:v>41361</c:v>
                </c:pt>
                <c:pt idx="87">
                  <c:v>41362</c:v>
                </c:pt>
                <c:pt idx="88">
                  <c:v>41363</c:v>
                </c:pt>
                <c:pt idx="89">
                  <c:v>41364</c:v>
                </c:pt>
                <c:pt idx="90">
                  <c:v>41365</c:v>
                </c:pt>
                <c:pt idx="91">
                  <c:v>41366</c:v>
                </c:pt>
                <c:pt idx="92">
                  <c:v>41367</c:v>
                </c:pt>
                <c:pt idx="93">
                  <c:v>41368</c:v>
                </c:pt>
                <c:pt idx="94">
                  <c:v>41369</c:v>
                </c:pt>
                <c:pt idx="95">
                  <c:v>41370</c:v>
                </c:pt>
                <c:pt idx="96">
                  <c:v>41371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41377</c:v>
                </c:pt>
                <c:pt idx="103">
                  <c:v>41378</c:v>
                </c:pt>
                <c:pt idx="104">
                  <c:v>41379</c:v>
                </c:pt>
                <c:pt idx="105">
                  <c:v>41380</c:v>
                </c:pt>
                <c:pt idx="106">
                  <c:v>41381</c:v>
                </c:pt>
                <c:pt idx="107">
                  <c:v>41382</c:v>
                </c:pt>
                <c:pt idx="108">
                  <c:v>41383</c:v>
                </c:pt>
                <c:pt idx="109">
                  <c:v>41384</c:v>
                </c:pt>
                <c:pt idx="110">
                  <c:v>41385</c:v>
                </c:pt>
                <c:pt idx="111">
                  <c:v>41386</c:v>
                </c:pt>
                <c:pt idx="112">
                  <c:v>41387</c:v>
                </c:pt>
                <c:pt idx="113">
                  <c:v>41388</c:v>
                </c:pt>
                <c:pt idx="114">
                  <c:v>41389</c:v>
                </c:pt>
                <c:pt idx="115">
                  <c:v>41390</c:v>
                </c:pt>
                <c:pt idx="116">
                  <c:v>41391</c:v>
                </c:pt>
                <c:pt idx="117">
                  <c:v>41392</c:v>
                </c:pt>
                <c:pt idx="118">
                  <c:v>41393</c:v>
                </c:pt>
                <c:pt idx="119">
                  <c:v>41394</c:v>
                </c:pt>
                <c:pt idx="120">
                  <c:v>41395</c:v>
                </c:pt>
                <c:pt idx="121">
                  <c:v>41396</c:v>
                </c:pt>
                <c:pt idx="122">
                  <c:v>41397</c:v>
                </c:pt>
                <c:pt idx="123">
                  <c:v>41398</c:v>
                </c:pt>
                <c:pt idx="124">
                  <c:v>41399</c:v>
                </c:pt>
                <c:pt idx="125">
                  <c:v>41400</c:v>
                </c:pt>
                <c:pt idx="126">
                  <c:v>41401</c:v>
                </c:pt>
                <c:pt idx="127">
                  <c:v>41402</c:v>
                </c:pt>
                <c:pt idx="128">
                  <c:v>41403</c:v>
                </c:pt>
                <c:pt idx="129">
                  <c:v>41404</c:v>
                </c:pt>
                <c:pt idx="130">
                  <c:v>41405</c:v>
                </c:pt>
                <c:pt idx="131">
                  <c:v>41406</c:v>
                </c:pt>
                <c:pt idx="132">
                  <c:v>41407</c:v>
                </c:pt>
                <c:pt idx="133">
                  <c:v>41408</c:v>
                </c:pt>
                <c:pt idx="134">
                  <c:v>41409</c:v>
                </c:pt>
                <c:pt idx="135">
                  <c:v>41410</c:v>
                </c:pt>
                <c:pt idx="136">
                  <c:v>41411</c:v>
                </c:pt>
                <c:pt idx="137">
                  <c:v>41412</c:v>
                </c:pt>
                <c:pt idx="138">
                  <c:v>41413</c:v>
                </c:pt>
                <c:pt idx="139">
                  <c:v>41414</c:v>
                </c:pt>
                <c:pt idx="140">
                  <c:v>41415</c:v>
                </c:pt>
                <c:pt idx="141">
                  <c:v>41416</c:v>
                </c:pt>
                <c:pt idx="142">
                  <c:v>41417</c:v>
                </c:pt>
                <c:pt idx="143">
                  <c:v>41418</c:v>
                </c:pt>
                <c:pt idx="144">
                  <c:v>41419</c:v>
                </c:pt>
                <c:pt idx="145">
                  <c:v>41420</c:v>
                </c:pt>
                <c:pt idx="146">
                  <c:v>41421</c:v>
                </c:pt>
                <c:pt idx="147">
                  <c:v>41422</c:v>
                </c:pt>
                <c:pt idx="148">
                  <c:v>41423</c:v>
                </c:pt>
                <c:pt idx="149">
                  <c:v>41424</c:v>
                </c:pt>
                <c:pt idx="150">
                  <c:v>41425</c:v>
                </c:pt>
                <c:pt idx="151">
                  <c:v>41426</c:v>
                </c:pt>
                <c:pt idx="152">
                  <c:v>41427</c:v>
                </c:pt>
                <c:pt idx="153">
                  <c:v>41428</c:v>
                </c:pt>
                <c:pt idx="154">
                  <c:v>41429</c:v>
                </c:pt>
                <c:pt idx="155">
                  <c:v>41430</c:v>
                </c:pt>
                <c:pt idx="156">
                  <c:v>41431</c:v>
                </c:pt>
                <c:pt idx="157">
                  <c:v>41432</c:v>
                </c:pt>
                <c:pt idx="158">
                  <c:v>41433</c:v>
                </c:pt>
                <c:pt idx="159">
                  <c:v>41434</c:v>
                </c:pt>
                <c:pt idx="160">
                  <c:v>41435</c:v>
                </c:pt>
                <c:pt idx="161">
                  <c:v>41436</c:v>
                </c:pt>
                <c:pt idx="162">
                  <c:v>41437</c:v>
                </c:pt>
                <c:pt idx="163">
                  <c:v>41438</c:v>
                </c:pt>
                <c:pt idx="164">
                  <c:v>41439</c:v>
                </c:pt>
                <c:pt idx="165">
                  <c:v>41440</c:v>
                </c:pt>
                <c:pt idx="166">
                  <c:v>41441</c:v>
                </c:pt>
                <c:pt idx="167">
                  <c:v>41442</c:v>
                </c:pt>
                <c:pt idx="168">
                  <c:v>41443</c:v>
                </c:pt>
                <c:pt idx="169">
                  <c:v>41444</c:v>
                </c:pt>
                <c:pt idx="170">
                  <c:v>41445</c:v>
                </c:pt>
                <c:pt idx="171">
                  <c:v>41446</c:v>
                </c:pt>
                <c:pt idx="172">
                  <c:v>41447</c:v>
                </c:pt>
                <c:pt idx="173">
                  <c:v>41448</c:v>
                </c:pt>
                <c:pt idx="174">
                  <c:v>41449</c:v>
                </c:pt>
                <c:pt idx="175">
                  <c:v>41450</c:v>
                </c:pt>
                <c:pt idx="176">
                  <c:v>41451</c:v>
                </c:pt>
                <c:pt idx="177">
                  <c:v>41452</c:v>
                </c:pt>
                <c:pt idx="178">
                  <c:v>41453</c:v>
                </c:pt>
                <c:pt idx="179">
                  <c:v>41454</c:v>
                </c:pt>
                <c:pt idx="180">
                  <c:v>41455</c:v>
                </c:pt>
                <c:pt idx="181">
                  <c:v>41456</c:v>
                </c:pt>
                <c:pt idx="182">
                  <c:v>41457</c:v>
                </c:pt>
                <c:pt idx="183">
                  <c:v>41458</c:v>
                </c:pt>
                <c:pt idx="184">
                  <c:v>41459</c:v>
                </c:pt>
                <c:pt idx="185">
                  <c:v>41460</c:v>
                </c:pt>
                <c:pt idx="186">
                  <c:v>41461</c:v>
                </c:pt>
                <c:pt idx="187">
                  <c:v>41462</c:v>
                </c:pt>
                <c:pt idx="188">
                  <c:v>41463</c:v>
                </c:pt>
                <c:pt idx="189">
                  <c:v>41464</c:v>
                </c:pt>
                <c:pt idx="190">
                  <c:v>41465</c:v>
                </c:pt>
                <c:pt idx="191">
                  <c:v>41466</c:v>
                </c:pt>
                <c:pt idx="192">
                  <c:v>41467</c:v>
                </c:pt>
                <c:pt idx="193">
                  <c:v>41468</c:v>
                </c:pt>
                <c:pt idx="194">
                  <c:v>41469</c:v>
                </c:pt>
                <c:pt idx="195">
                  <c:v>41470</c:v>
                </c:pt>
                <c:pt idx="196">
                  <c:v>41471</c:v>
                </c:pt>
                <c:pt idx="197">
                  <c:v>41472</c:v>
                </c:pt>
                <c:pt idx="198">
                  <c:v>41473</c:v>
                </c:pt>
                <c:pt idx="199">
                  <c:v>41474</c:v>
                </c:pt>
                <c:pt idx="200">
                  <c:v>41475</c:v>
                </c:pt>
                <c:pt idx="201">
                  <c:v>41476</c:v>
                </c:pt>
                <c:pt idx="202">
                  <c:v>41477</c:v>
                </c:pt>
                <c:pt idx="203">
                  <c:v>41478</c:v>
                </c:pt>
                <c:pt idx="204">
                  <c:v>41479</c:v>
                </c:pt>
                <c:pt idx="205">
                  <c:v>41480</c:v>
                </c:pt>
                <c:pt idx="206">
                  <c:v>41481</c:v>
                </c:pt>
                <c:pt idx="207">
                  <c:v>41482</c:v>
                </c:pt>
                <c:pt idx="208">
                  <c:v>41483</c:v>
                </c:pt>
                <c:pt idx="209">
                  <c:v>41484</c:v>
                </c:pt>
                <c:pt idx="210">
                  <c:v>41485</c:v>
                </c:pt>
                <c:pt idx="211">
                  <c:v>41486</c:v>
                </c:pt>
                <c:pt idx="212">
                  <c:v>41487</c:v>
                </c:pt>
                <c:pt idx="213">
                  <c:v>41488</c:v>
                </c:pt>
                <c:pt idx="214">
                  <c:v>41489</c:v>
                </c:pt>
                <c:pt idx="215">
                  <c:v>41490</c:v>
                </c:pt>
                <c:pt idx="216">
                  <c:v>41491</c:v>
                </c:pt>
                <c:pt idx="217">
                  <c:v>41492</c:v>
                </c:pt>
                <c:pt idx="218">
                  <c:v>41493</c:v>
                </c:pt>
                <c:pt idx="219">
                  <c:v>41494</c:v>
                </c:pt>
                <c:pt idx="220">
                  <c:v>41495</c:v>
                </c:pt>
                <c:pt idx="221">
                  <c:v>41496</c:v>
                </c:pt>
                <c:pt idx="222">
                  <c:v>41497</c:v>
                </c:pt>
                <c:pt idx="223">
                  <c:v>41498</c:v>
                </c:pt>
                <c:pt idx="224">
                  <c:v>41499</c:v>
                </c:pt>
                <c:pt idx="225">
                  <c:v>41500</c:v>
                </c:pt>
                <c:pt idx="226">
                  <c:v>41501</c:v>
                </c:pt>
                <c:pt idx="227">
                  <c:v>41502</c:v>
                </c:pt>
                <c:pt idx="228">
                  <c:v>41503</c:v>
                </c:pt>
                <c:pt idx="229">
                  <c:v>41504</c:v>
                </c:pt>
                <c:pt idx="230">
                  <c:v>41505</c:v>
                </c:pt>
                <c:pt idx="231">
                  <c:v>41506</c:v>
                </c:pt>
                <c:pt idx="232">
                  <c:v>41507</c:v>
                </c:pt>
                <c:pt idx="233">
                  <c:v>41508</c:v>
                </c:pt>
                <c:pt idx="234">
                  <c:v>41509</c:v>
                </c:pt>
                <c:pt idx="235">
                  <c:v>41510</c:v>
                </c:pt>
                <c:pt idx="236">
                  <c:v>41511</c:v>
                </c:pt>
                <c:pt idx="237">
                  <c:v>41512</c:v>
                </c:pt>
                <c:pt idx="238">
                  <c:v>41513</c:v>
                </c:pt>
                <c:pt idx="239">
                  <c:v>41514</c:v>
                </c:pt>
                <c:pt idx="240">
                  <c:v>41515</c:v>
                </c:pt>
                <c:pt idx="241">
                  <c:v>41516</c:v>
                </c:pt>
                <c:pt idx="242">
                  <c:v>41517</c:v>
                </c:pt>
                <c:pt idx="243">
                  <c:v>41518</c:v>
                </c:pt>
                <c:pt idx="244">
                  <c:v>41519</c:v>
                </c:pt>
                <c:pt idx="245">
                  <c:v>41520</c:v>
                </c:pt>
                <c:pt idx="246">
                  <c:v>41521</c:v>
                </c:pt>
                <c:pt idx="247">
                  <c:v>41522</c:v>
                </c:pt>
                <c:pt idx="248">
                  <c:v>41523</c:v>
                </c:pt>
                <c:pt idx="249">
                  <c:v>41524</c:v>
                </c:pt>
                <c:pt idx="250">
                  <c:v>41525</c:v>
                </c:pt>
                <c:pt idx="251">
                  <c:v>41526</c:v>
                </c:pt>
                <c:pt idx="252">
                  <c:v>41527</c:v>
                </c:pt>
                <c:pt idx="253">
                  <c:v>41528</c:v>
                </c:pt>
                <c:pt idx="254">
                  <c:v>41529</c:v>
                </c:pt>
                <c:pt idx="255">
                  <c:v>41530</c:v>
                </c:pt>
                <c:pt idx="256">
                  <c:v>41531</c:v>
                </c:pt>
                <c:pt idx="257">
                  <c:v>41532</c:v>
                </c:pt>
                <c:pt idx="258">
                  <c:v>41533</c:v>
                </c:pt>
                <c:pt idx="259">
                  <c:v>41534</c:v>
                </c:pt>
                <c:pt idx="260">
                  <c:v>41535</c:v>
                </c:pt>
                <c:pt idx="261">
                  <c:v>41536</c:v>
                </c:pt>
                <c:pt idx="262">
                  <c:v>41537</c:v>
                </c:pt>
                <c:pt idx="263">
                  <c:v>41538</c:v>
                </c:pt>
                <c:pt idx="264">
                  <c:v>41539</c:v>
                </c:pt>
                <c:pt idx="265">
                  <c:v>41540</c:v>
                </c:pt>
                <c:pt idx="266">
                  <c:v>41541</c:v>
                </c:pt>
                <c:pt idx="267">
                  <c:v>41542</c:v>
                </c:pt>
                <c:pt idx="268">
                  <c:v>41543</c:v>
                </c:pt>
                <c:pt idx="269">
                  <c:v>41544</c:v>
                </c:pt>
                <c:pt idx="270">
                  <c:v>41545</c:v>
                </c:pt>
                <c:pt idx="271">
                  <c:v>41546</c:v>
                </c:pt>
                <c:pt idx="272">
                  <c:v>41547</c:v>
                </c:pt>
                <c:pt idx="273">
                  <c:v>41548</c:v>
                </c:pt>
                <c:pt idx="274">
                  <c:v>41549</c:v>
                </c:pt>
                <c:pt idx="275">
                  <c:v>41550</c:v>
                </c:pt>
                <c:pt idx="276">
                  <c:v>41551</c:v>
                </c:pt>
                <c:pt idx="277">
                  <c:v>41552</c:v>
                </c:pt>
                <c:pt idx="278">
                  <c:v>41553</c:v>
                </c:pt>
                <c:pt idx="279">
                  <c:v>41554</c:v>
                </c:pt>
                <c:pt idx="280">
                  <c:v>41555</c:v>
                </c:pt>
                <c:pt idx="281">
                  <c:v>41556</c:v>
                </c:pt>
                <c:pt idx="282">
                  <c:v>41557</c:v>
                </c:pt>
                <c:pt idx="283">
                  <c:v>41558</c:v>
                </c:pt>
                <c:pt idx="284">
                  <c:v>41559</c:v>
                </c:pt>
                <c:pt idx="285">
                  <c:v>41560</c:v>
                </c:pt>
                <c:pt idx="286">
                  <c:v>41561</c:v>
                </c:pt>
                <c:pt idx="287">
                  <c:v>41562</c:v>
                </c:pt>
                <c:pt idx="288">
                  <c:v>41563</c:v>
                </c:pt>
                <c:pt idx="289">
                  <c:v>41564</c:v>
                </c:pt>
                <c:pt idx="290">
                  <c:v>41565</c:v>
                </c:pt>
                <c:pt idx="291">
                  <c:v>41566</c:v>
                </c:pt>
                <c:pt idx="292">
                  <c:v>41567</c:v>
                </c:pt>
                <c:pt idx="293">
                  <c:v>41568</c:v>
                </c:pt>
                <c:pt idx="294">
                  <c:v>41569</c:v>
                </c:pt>
                <c:pt idx="295">
                  <c:v>41570</c:v>
                </c:pt>
                <c:pt idx="296">
                  <c:v>41571</c:v>
                </c:pt>
                <c:pt idx="297">
                  <c:v>41572</c:v>
                </c:pt>
                <c:pt idx="298">
                  <c:v>41573</c:v>
                </c:pt>
                <c:pt idx="299">
                  <c:v>41574</c:v>
                </c:pt>
                <c:pt idx="300">
                  <c:v>41575</c:v>
                </c:pt>
                <c:pt idx="301">
                  <c:v>41576</c:v>
                </c:pt>
                <c:pt idx="302">
                  <c:v>41577</c:v>
                </c:pt>
                <c:pt idx="303">
                  <c:v>41578</c:v>
                </c:pt>
                <c:pt idx="304">
                  <c:v>41579</c:v>
                </c:pt>
                <c:pt idx="305">
                  <c:v>41580</c:v>
                </c:pt>
                <c:pt idx="306">
                  <c:v>41581</c:v>
                </c:pt>
                <c:pt idx="307">
                  <c:v>41582</c:v>
                </c:pt>
                <c:pt idx="308">
                  <c:v>41583</c:v>
                </c:pt>
                <c:pt idx="309">
                  <c:v>41584</c:v>
                </c:pt>
                <c:pt idx="310">
                  <c:v>41585</c:v>
                </c:pt>
                <c:pt idx="311">
                  <c:v>41586</c:v>
                </c:pt>
                <c:pt idx="312">
                  <c:v>41587</c:v>
                </c:pt>
                <c:pt idx="313">
                  <c:v>41588</c:v>
                </c:pt>
                <c:pt idx="314">
                  <c:v>41589</c:v>
                </c:pt>
                <c:pt idx="315">
                  <c:v>41590</c:v>
                </c:pt>
                <c:pt idx="316">
                  <c:v>41591</c:v>
                </c:pt>
                <c:pt idx="317">
                  <c:v>41592</c:v>
                </c:pt>
                <c:pt idx="318">
                  <c:v>41593</c:v>
                </c:pt>
                <c:pt idx="319">
                  <c:v>41594</c:v>
                </c:pt>
                <c:pt idx="320">
                  <c:v>41595</c:v>
                </c:pt>
                <c:pt idx="321">
                  <c:v>41596</c:v>
                </c:pt>
                <c:pt idx="322">
                  <c:v>41597</c:v>
                </c:pt>
                <c:pt idx="323">
                  <c:v>41598</c:v>
                </c:pt>
                <c:pt idx="324">
                  <c:v>41599</c:v>
                </c:pt>
                <c:pt idx="325">
                  <c:v>41600</c:v>
                </c:pt>
                <c:pt idx="326">
                  <c:v>41601</c:v>
                </c:pt>
                <c:pt idx="327">
                  <c:v>41602</c:v>
                </c:pt>
                <c:pt idx="328">
                  <c:v>41603</c:v>
                </c:pt>
                <c:pt idx="329">
                  <c:v>41604</c:v>
                </c:pt>
                <c:pt idx="330">
                  <c:v>41605</c:v>
                </c:pt>
                <c:pt idx="331">
                  <c:v>41606</c:v>
                </c:pt>
                <c:pt idx="332">
                  <c:v>41607</c:v>
                </c:pt>
                <c:pt idx="333">
                  <c:v>41608</c:v>
                </c:pt>
                <c:pt idx="334">
                  <c:v>41609</c:v>
                </c:pt>
                <c:pt idx="335">
                  <c:v>41610</c:v>
                </c:pt>
                <c:pt idx="336">
                  <c:v>41611</c:v>
                </c:pt>
                <c:pt idx="337">
                  <c:v>41612</c:v>
                </c:pt>
                <c:pt idx="338">
                  <c:v>41613</c:v>
                </c:pt>
                <c:pt idx="339">
                  <c:v>41614</c:v>
                </c:pt>
                <c:pt idx="340">
                  <c:v>41615</c:v>
                </c:pt>
                <c:pt idx="341">
                  <c:v>41616</c:v>
                </c:pt>
                <c:pt idx="342">
                  <c:v>41617</c:v>
                </c:pt>
                <c:pt idx="343">
                  <c:v>41618</c:v>
                </c:pt>
                <c:pt idx="344">
                  <c:v>41619</c:v>
                </c:pt>
                <c:pt idx="345">
                  <c:v>41620</c:v>
                </c:pt>
                <c:pt idx="346">
                  <c:v>41621</c:v>
                </c:pt>
                <c:pt idx="347">
                  <c:v>41622</c:v>
                </c:pt>
                <c:pt idx="348">
                  <c:v>41623</c:v>
                </c:pt>
                <c:pt idx="349">
                  <c:v>41624</c:v>
                </c:pt>
                <c:pt idx="350">
                  <c:v>41625</c:v>
                </c:pt>
                <c:pt idx="351">
                  <c:v>41626</c:v>
                </c:pt>
                <c:pt idx="352">
                  <c:v>41627</c:v>
                </c:pt>
                <c:pt idx="353">
                  <c:v>41628</c:v>
                </c:pt>
                <c:pt idx="354">
                  <c:v>41629</c:v>
                </c:pt>
                <c:pt idx="355">
                  <c:v>41630</c:v>
                </c:pt>
                <c:pt idx="356">
                  <c:v>41631</c:v>
                </c:pt>
                <c:pt idx="357">
                  <c:v>41632</c:v>
                </c:pt>
                <c:pt idx="358">
                  <c:v>41633</c:v>
                </c:pt>
                <c:pt idx="359">
                  <c:v>41634</c:v>
                </c:pt>
                <c:pt idx="360">
                  <c:v>41635</c:v>
                </c:pt>
                <c:pt idx="361">
                  <c:v>41636</c:v>
                </c:pt>
                <c:pt idx="362">
                  <c:v>41637</c:v>
                </c:pt>
                <c:pt idx="363">
                  <c:v>41638</c:v>
                </c:pt>
                <c:pt idx="364">
                  <c:v>41639</c:v>
                </c:pt>
                <c:pt idx="365">
                  <c:v>41640</c:v>
                </c:pt>
                <c:pt idx="366">
                  <c:v>41641</c:v>
                </c:pt>
                <c:pt idx="367">
                  <c:v>41642</c:v>
                </c:pt>
                <c:pt idx="368">
                  <c:v>41643</c:v>
                </c:pt>
                <c:pt idx="369">
                  <c:v>41644</c:v>
                </c:pt>
                <c:pt idx="370">
                  <c:v>41645</c:v>
                </c:pt>
                <c:pt idx="371">
                  <c:v>41646</c:v>
                </c:pt>
                <c:pt idx="372">
                  <c:v>41647</c:v>
                </c:pt>
                <c:pt idx="373">
                  <c:v>41648</c:v>
                </c:pt>
                <c:pt idx="374">
                  <c:v>41649</c:v>
                </c:pt>
                <c:pt idx="375">
                  <c:v>41650</c:v>
                </c:pt>
                <c:pt idx="376">
                  <c:v>41651</c:v>
                </c:pt>
                <c:pt idx="377">
                  <c:v>41652</c:v>
                </c:pt>
                <c:pt idx="378">
                  <c:v>41653</c:v>
                </c:pt>
                <c:pt idx="379">
                  <c:v>41654</c:v>
                </c:pt>
                <c:pt idx="380">
                  <c:v>41655</c:v>
                </c:pt>
                <c:pt idx="381">
                  <c:v>41656</c:v>
                </c:pt>
                <c:pt idx="382">
                  <c:v>41657</c:v>
                </c:pt>
                <c:pt idx="383">
                  <c:v>41658</c:v>
                </c:pt>
                <c:pt idx="384">
                  <c:v>41659</c:v>
                </c:pt>
                <c:pt idx="385">
                  <c:v>41660</c:v>
                </c:pt>
                <c:pt idx="386">
                  <c:v>41661</c:v>
                </c:pt>
                <c:pt idx="387">
                  <c:v>41662</c:v>
                </c:pt>
                <c:pt idx="388">
                  <c:v>41663</c:v>
                </c:pt>
                <c:pt idx="389">
                  <c:v>41664</c:v>
                </c:pt>
                <c:pt idx="390">
                  <c:v>41665</c:v>
                </c:pt>
                <c:pt idx="391">
                  <c:v>41666</c:v>
                </c:pt>
                <c:pt idx="392">
                  <c:v>41667</c:v>
                </c:pt>
                <c:pt idx="393">
                  <c:v>41668</c:v>
                </c:pt>
                <c:pt idx="394">
                  <c:v>41669</c:v>
                </c:pt>
                <c:pt idx="395">
                  <c:v>41670</c:v>
                </c:pt>
                <c:pt idx="396">
                  <c:v>41671</c:v>
                </c:pt>
                <c:pt idx="397">
                  <c:v>41672</c:v>
                </c:pt>
                <c:pt idx="398">
                  <c:v>41673</c:v>
                </c:pt>
                <c:pt idx="399">
                  <c:v>41674</c:v>
                </c:pt>
                <c:pt idx="400">
                  <c:v>41675</c:v>
                </c:pt>
                <c:pt idx="401">
                  <c:v>41676</c:v>
                </c:pt>
                <c:pt idx="402">
                  <c:v>41677</c:v>
                </c:pt>
                <c:pt idx="403">
                  <c:v>41678</c:v>
                </c:pt>
                <c:pt idx="404">
                  <c:v>41679</c:v>
                </c:pt>
                <c:pt idx="405">
                  <c:v>41680</c:v>
                </c:pt>
                <c:pt idx="406">
                  <c:v>41681</c:v>
                </c:pt>
                <c:pt idx="407">
                  <c:v>41682</c:v>
                </c:pt>
                <c:pt idx="408">
                  <c:v>41683</c:v>
                </c:pt>
                <c:pt idx="409">
                  <c:v>41684</c:v>
                </c:pt>
                <c:pt idx="410">
                  <c:v>41685</c:v>
                </c:pt>
                <c:pt idx="411">
                  <c:v>41686</c:v>
                </c:pt>
                <c:pt idx="412">
                  <c:v>41687</c:v>
                </c:pt>
                <c:pt idx="413">
                  <c:v>41688</c:v>
                </c:pt>
                <c:pt idx="414">
                  <c:v>41689</c:v>
                </c:pt>
                <c:pt idx="415">
                  <c:v>41690</c:v>
                </c:pt>
                <c:pt idx="416">
                  <c:v>41691</c:v>
                </c:pt>
                <c:pt idx="417">
                  <c:v>41692</c:v>
                </c:pt>
                <c:pt idx="418">
                  <c:v>41693</c:v>
                </c:pt>
                <c:pt idx="419">
                  <c:v>41694</c:v>
                </c:pt>
                <c:pt idx="420">
                  <c:v>41695</c:v>
                </c:pt>
                <c:pt idx="421">
                  <c:v>41696</c:v>
                </c:pt>
                <c:pt idx="422">
                  <c:v>41697</c:v>
                </c:pt>
                <c:pt idx="423">
                  <c:v>41698</c:v>
                </c:pt>
                <c:pt idx="424">
                  <c:v>41699</c:v>
                </c:pt>
                <c:pt idx="425">
                  <c:v>41700</c:v>
                </c:pt>
                <c:pt idx="426">
                  <c:v>41701</c:v>
                </c:pt>
                <c:pt idx="427">
                  <c:v>41702</c:v>
                </c:pt>
                <c:pt idx="428">
                  <c:v>41703</c:v>
                </c:pt>
                <c:pt idx="429">
                  <c:v>41704</c:v>
                </c:pt>
                <c:pt idx="430">
                  <c:v>41705</c:v>
                </c:pt>
                <c:pt idx="431">
                  <c:v>41706</c:v>
                </c:pt>
                <c:pt idx="432">
                  <c:v>41707</c:v>
                </c:pt>
                <c:pt idx="433">
                  <c:v>41708</c:v>
                </c:pt>
                <c:pt idx="434">
                  <c:v>41709</c:v>
                </c:pt>
                <c:pt idx="435">
                  <c:v>41710</c:v>
                </c:pt>
                <c:pt idx="436">
                  <c:v>41711</c:v>
                </c:pt>
                <c:pt idx="437">
                  <c:v>41712</c:v>
                </c:pt>
                <c:pt idx="438">
                  <c:v>41713</c:v>
                </c:pt>
                <c:pt idx="439">
                  <c:v>41714</c:v>
                </c:pt>
                <c:pt idx="440">
                  <c:v>41715</c:v>
                </c:pt>
                <c:pt idx="441">
                  <c:v>41716</c:v>
                </c:pt>
                <c:pt idx="442">
                  <c:v>41717</c:v>
                </c:pt>
                <c:pt idx="443">
                  <c:v>41718</c:v>
                </c:pt>
                <c:pt idx="444">
                  <c:v>41719</c:v>
                </c:pt>
                <c:pt idx="445">
                  <c:v>41720</c:v>
                </c:pt>
                <c:pt idx="446">
                  <c:v>41721</c:v>
                </c:pt>
                <c:pt idx="447">
                  <c:v>41722</c:v>
                </c:pt>
                <c:pt idx="448">
                  <c:v>41723</c:v>
                </c:pt>
                <c:pt idx="449">
                  <c:v>41724</c:v>
                </c:pt>
                <c:pt idx="450">
                  <c:v>41725</c:v>
                </c:pt>
                <c:pt idx="451">
                  <c:v>41726</c:v>
                </c:pt>
                <c:pt idx="452">
                  <c:v>41727</c:v>
                </c:pt>
                <c:pt idx="453">
                  <c:v>41728</c:v>
                </c:pt>
                <c:pt idx="454">
                  <c:v>41729</c:v>
                </c:pt>
                <c:pt idx="455">
                  <c:v>41730</c:v>
                </c:pt>
                <c:pt idx="456">
                  <c:v>41731</c:v>
                </c:pt>
                <c:pt idx="457">
                  <c:v>41732</c:v>
                </c:pt>
                <c:pt idx="458">
                  <c:v>41733</c:v>
                </c:pt>
                <c:pt idx="459">
                  <c:v>41734</c:v>
                </c:pt>
                <c:pt idx="460">
                  <c:v>41735</c:v>
                </c:pt>
                <c:pt idx="461">
                  <c:v>41736</c:v>
                </c:pt>
                <c:pt idx="462">
                  <c:v>41737</c:v>
                </c:pt>
                <c:pt idx="463">
                  <c:v>41738</c:v>
                </c:pt>
                <c:pt idx="464">
                  <c:v>41739</c:v>
                </c:pt>
                <c:pt idx="465">
                  <c:v>41740</c:v>
                </c:pt>
                <c:pt idx="466">
                  <c:v>41741</c:v>
                </c:pt>
                <c:pt idx="467">
                  <c:v>41742</c:v>
                </c:pt>
                <c:pt idx="468">
                  <c:v>41743</c:v>
                </c:pt>
                <c:pt idx="469">
                  <c:v>41744</c:v>
                </c:pt>
                <c:pt idx="470">
                  <c:v>41745</c:v>
                </c:pt>
                <c:pt idx="471">
                  <c:v>41746</c:v>
                </c:pt>
                <c:pt idx="472">
                  <c:v>41747</c:v>
                </c:pt>
                <c:pt idx="473">
                  <c:v>41748</c:v>
                </c:pt>
                <c:pt idx="474">
                  <c:v>41749</c:v>
                </c:pt>
                <c:pt idx="475">
                  <c:v>41750</c:v>
                </c:pt>
                <c:pt idx="476">
                  <c:v>41751</c:v>
                </c:pt>
                <c:pt idx="477">
                  <c:v>41752</c:v>
                </c:pt>
                <c:pt idx="478">
                  <c:v>41753</c:v>
                </c:pt>
                <c:pt idx="479">
                  <c:v>41754</c:v>
                </c:pt>
                <c:pt idx="480">
                  <c:v>41755</c:v>
                </c:pt>
                <c:pt idx="481">
                  <c:v>41756</c:v>
                </c:pt>
                <c:pt idx="482">
                  <c:v>41757</c:v>
                </c:pt>
                <c:pt idx="483">
                  <c:v>41758</c:v>
                </c:pt>
                <c:pt idx="484">
                  <c:v>41759</c:v>
                </c:pt>
                <c:pt idx="485">
                  <c:v>41760</c:v>
                </c:pt>
                <c:pt idx="486">
                  <c:v>41761</c:v>
                </c:pt>
                <c:pt idx="487">
                  <c:v>41762</c:v>
                </c:pt>
                <c:pt idx="488">
                  <c:v>41763</c:v>
                </c:pt>
                <c:pt idx="489">
                  <c:v>41764</c:v>
                </c:pt>
                <c:pt idx="490">
                  <c:v>41765</c:v>
                </c:pt>
                <c:pt idx="491">
                  <c:v>41766</c:v>
                </c:pt>
                <c:pt idx="492">
                  <c:v>41767</c:v>
                </c:pt>
                <c:pt idx="493">
                  <c:v>41768</c:v>
                </c:pt>
                <c:pt idx="494">
                  <c:v>41769</c:v>
                </c:pt>
                <c:pt idx="495">
                  <c:v>41770</c:v>
                </c:pt>
                <c:pt idx="496">
                  <c:v>41771</c:v>
                </c:pt>
                <c:pt idx="497">
                  <c:v>41772</c:v>
                </c:pt>
                <c:pt idx="498">
                  <c:v>41773</c:v>
                </c:pt>
                <c:pt idx="499">
                  <c:v>41774</c:v>
                </c:pt>
                <c:pt idx="500">
                  <c:v>41775</c:v>
                </c:pt>
                <c:pt idx="501">
                  <c:v>41776</c:v>
                </c:pt>
                <c:pt idx="502">
                  <c:v>41777</c:v>
                </c:pt>
                <c:pt idx="503">
                  <c:v>41778</c:v>
                </c:pt>
                <c:pt idx="504">
                  <c:v>41779</c:v>
                </c:pt>
                <c:pt idx="505">
                  <c:v>41780</c:v>
                </c:pt>
                <c:pt idx="506">
                  <c:v>41781</c:v>
                </c:pt>
                <c:pt idx="507">
                  <c:v>41782</c:v>
                </c:pt>
                <c:pt idx="508">
                  <c:v>41783</c:v>
                </c:pt>
                <c:pt idx="509">
                  <c:v>41784</c:v>
                </c:pt>
                <c:pt idx="510">
                  <c:v>41785</c:v>
                </c:pt>
                <c:pt idx="511">
                  <c:v>41786</c:v>
                </c:pt>
                <c:pt idx="512">
                  <c:v>41787</c:v>
                </c:pt>
                <c:pt idx="513">
                  <c:v>41788</c:v>
                </c:pt>
                <c:pt idx="514">
                  <c:v>41789</c:v>
                </c:pt>
                <c:pt idx="515">
                  <c:v>41790</c:v>
                </c:pt>
                <c:pt idx="516">
                  <c:v>41791</c:v>
                </c:pt>
                <c:pt idx="517">
                  <c:v>41792</c:v>
                </c:pt>
                <c:pt idx="518">
                  <c:v>41793</c:v>
                </c:pt>
                <c:pt idx="519">
                  <c:v>41794</c:v>
                </c:pt>
                <c:pt idx="520">
                  <c:v>41795</c:v>
                </c:pt>
                <c:pt idx="521">
                  <c:v>41796</c:v>
                </c:pt>
                <c:pt idx="522">
                  <c:v>41797</c:v>
                </c:pt>
                <c:pt idx="523">
                  <c:v>41798</c:v>
                </c:pt>
                <c:pt idx="524">
                  <c:v>41799</c:v>
                </c:pt>
                <c:pt idx="525">
                  <c:v>41800</c:v>
                </c:pt>
                <c:pt idx="526">
                  <c:v>41801</c:v>
                </c:pt>
                <c:pt idx="527">
                  <c:v>41802</c:v>
                </c:pt>
                <c:pt idx="528">
                  <c:v>41803</c:v>
                </c:pt>
                <c:pt idx="529">
                  <c:v>41804</c:v>
                </c:pt>
                <c:pt idx="530">
                  <c:v>41805</c:v>
                </c:pt>
                <c:pt idx="531">
                  <c:v>41806</c:v>
                </c:pt>
                <c:pt idx="532">
                  <c:v>41807</c:v>
                </c:pt>
                <c:pt idx="533">
                  <c:v>41808</c:v>
                </c:pt>
                <c:pt idx="534">
                  <c:v>41809</c:v>
                </c:pt>
                <c:pt idx="535">
                  <c:v>41810</c:v>
                </c:pt>
                <c:pt idx="536">
                  <c:v>41811</c:v>
                </c:pt>
                <c:pt idx="537">
                  <c:v>41812</c:v>
                </c:pt>
                <c:pt idx="538">
                  <c:v>41813</c:v>
                </c:pt>
                <c:pt idx="539">
                  <c:v>41814</c:v>
                </c:pt>
                <c:pt idx="540">
                  <c:v>41815</c:v>
                </c:pt>
                <c:pt idx="541">
                  <c:v>41816</c:v>
                </c:pt>
                <c:pt idx="542">
                  <c:v>41817</c:v>
                </c:pt>
                <c:pt idx="543">
                  <c:v>41818</c:v>
                </c:pt>
                <c:pt idx="544">
                  <c:v>41819</c:v>
                </c:pt>
                <c:pt idx="545">
                  <c:v>41820</c:v>
                </c:pt>
                <c:pt idx="546">
                  <c:v>41821</c:v>
                </c:pt>
                <c:pt idx="547">
                  <c:v>41822</c:v>
                </c:pt>
                <c:pt idx="548">
                  <c:v>41823</c:v>
                </c:pt>
                <c:pt idx="549">
                  <c:v>41824</c:v>
                </c:pt>
                <c:pt idx="550">
                  <c:v>41825</c:v>
                </c:pt>
                <c:pt idx="551">
                  <c:v>41826</c:v>
                </c:pt>
                <c:pt idx="552">
                  <c:v>41827</c:v>
                </c:pt>
                <c:pt idx="553">
                  <c:v>41828</c:v>
                </c:pt>
                <c:pt idx="554">
                  <c:v>41829</c:v>
                </c:pt>
                <c:pt idx="555">
                  <c:v>41830</c:v>
                </c:pt>
                <c:pt idx="556">
                  <c:v>41831</c:v>
                </c:pt>
                <c:pt idx="557">
                  <c:v>41832</c:v>
                </c:pt>
                <c:pt idx="558">
                  <c:v>41833</c:v>
                </c:pt>
                <c:pt idx="559">
                  <c:v>41834</c:v>
                </c:pt>
                <c:pt idx="560">
                  <c:v>41835</c:v>
                </c:pt>
                <c:pt idx="561">
                  <c:v>41836</c:v>
                </c:pt>
                <c:pt idx="562">
                  <c:v>41837</c:v>
                </c:pt>
                <c:pt idx="563">
                  <c:v>41838</c:v>
                </c:pt>
                <c:pt idx="564">
                  <c:v>41839</c:v>
                </c:pt>
                <c:pt idx="565">
                  <c:v>41840</c:v>
                </c:pt>
                <c:pt idx="566">
                  <c:v>41841</c:v>
                </c:pt>
                <c:pt idx="567">
                  <c:v>41842</c:v>
                </c:pt>
                <c:pt idx="568">
                  <c:v>41843</c:v>
                </c:pt>
                <c:pt idx="569">
                  <c:v>41844</c:v>
                </c:pt>
                <c:pt idx="570">
                  <c:v>41845</c:v>
                </c:pt>
                <c:pt idx="571">
                  <c:v>41846</c:v>
                </c:pt>
                <c:pt idx="572">
                  <c:v>41847</c:v>
                </c:pt>
                <c:pt idx="573">
                  <c:v>41848</c:v>
                </c:pt>
                <c:pt idx="574">
                  <c:v>41849</c:v>
                </c:pt>
                <c:pt idx="575">
                  <c:v>41850</c:v>
                </c:pt>
                <c:pt idx="576">
                  <c:v>41851</c:v>
                </c:pt>
                <c:pt idx="577">
                  <c:v>41852</c:v>
                </c:pt>
                <c:pt idx="578">
                  <c:v>41853</c:v>
                </c:pt>
                <c:pt idx="579">
                  <c:v>41854</c:v>
                </c:pt>
                <c:pt idx="580">
                  <c:v>41855</c:v>
                </c:pt>
                <c:pt idx="581">
                  <c:v>41856</c:v>
                </c:pt>
                <c:pt idx="582">
                  <c:v>41857</c:v>
                </c:pt>
                <c:pt idx="583">
                  <c:v>41858</c:v>
                </c:pt>
                <c:pt idx="584">
                  <c:v>41859</c:v>
                </c:pt>
                <c:pt idx="585">
                  <c:v>41860</c:v>
                </c:pt>
                <c:pt idx="586">
                  <c:v>41861</c:v>
                </c:pt>
                <c:pt idx="587">
                  <c:v>41862</c:v>
                </c:pt>
                <c:pt idx="588">
                  <c:v>41863</c:v>
                </c:pt>
                <c:pt idx="589">
                  <c:v>41864</c:v>
                </c:pt>
                <c:pt idx="590">
                  <c:v>41865</c:v>
                </c:pt>
                <c:pt idx="591">
                  <c:v>41866</c:v>
                </c:pt>
                <c:pt idx="592">
                  <c:v>41867</c:v>
                </c:pt>
                <c:pt idx="593">
                  <c:v>41868</c:v>
                </c:pt>
                <c:pt idx="594">
                  <c:v>41869</c:v>
                </c:pt>
                <c:pt idx="595">
                  <c:v>41870</c:v>
                </c:pt>
                <c:pt idx="596">
                  <c:v>41871</c:v>
                </c:pt>
                <c:pt idx="597">
                  <c:v>41872</c:v>
                </c:pt>
                <c:pt idx="598">
                  <c:v>41873</c:v>
                </c:pt>
                <c:pt idx="599">
                  <c:v>41874</c:v>
                </c:pt>
                <c:pt idx="600">
                  <c:v>41875</c:v>
                </c:pt>
                <c:pt idx="601">
                  <c:v>41876</c:v>
                </c:pt>
                <c:pt idx="602">
                  <c:v>41877</c:v>
                </c:pt>
                <c:pt idx="603">
                  <c:v>41878</c:v>
                </c:pt>
                <c:pt idx="604">
                  <c:v>41879</c:v>
                </c:pt>
                <c:pt idx="605">
                  <c:v>41880</c:v>
                </c:pt>
                <c:pt idx="606">
                  <c:v>41881</c:v>
                </c:pt>
                <c:pt idx="607">
                  <c:v>41882</c:v>
                </c:pt>
                <c:pt idx="608">
                  <c:v>41883</c:v>
                </c:pt>
                <c:pt idx="609">
                  <c:v>41884</c:v>
                </c:pt>
                <c:pt idx="610">
                  <c:v>41885</c:v>
                </c:pt>
                <c:pt idx="611">
                  <c:v>41886</c:v>
                </c:pt>
                <c:pt idx="612">
                  <c:v>41887</c:v>
                </c:pt>
                <c:pt idx="613">
                  <c:v>41888</c:v>
                </c:pt>
                <c:pt idx="614">
                  <c:v>41889</c:v>
                </c:pt>
                <c:pt idx="615">
                  <c:v>41890</c:v>
                </c:pt>
                <c:pt idx="616">
                  <c:v>41891</c:v>
                </c:pt>
                <c:pt idx="617">
                  <c:v>41892</c:v>
                </c:pt>
                <c:pt idx="618">
                  <c:v>41893</c:v>
                </c:pt>
                <c:pt idx="619">
                  <c:v>41894</c:v>
                </c:pt>
                <c:pt idx="620">
                  <c:v>41895</c:v>
                </c:pt>
                <c:pt idx="621">
                  <c:v>41896</c:v>
                </c:pt>
                <c:pt idx="622">
                  <c:v>41897</c:v>
                </c:pt>
                <c:pt idx="623">
                  <c:v>41898</c:v>
                </c:pt>
                <c:pt idx="624">
                  <c:v>41899</c:v>
                </c:pt>
                <c:pt idx="625">
                  <c:v>41900</c:v>
                </c:pt>
                <c:pt idx="626">
                  <c:v>41901</c:v>
                </c:pt>
                <c:pt idx="627">
                  <c:v>41902</c:v>
                </c:pt>
                <c:pt idx="628">
                  <c:v>41903</c:v>
                </c:pt>
                <c:pt idx="629">
                  <c:v>41904</c:v>
                </c:pt>
                <c:pt idx="630">
                  <c:v>41905</c:v>
                </c:pt>
                <c:pt idx="631">
                  <c:v>41906</c:v>
                </c:pt>
                <c:pt idx="632">
                  <c:v>41907</c:v>
                </c:pt>
                <c:pt idx="633">
                  <c:v>41908</c:v>
                </c:pt>
                <c:pt idx="634">
                  <c:v>41909</c:v>
                </c:pt>
                <c:pt idx="635">
                  <c:v>41910</c:v>
                </c:pt>
                <c:pt idx="636">
                  <c:v>41911</c:v>
                </c:pt>
                <c:pt idx="637">
                  <c:v>41912</c:v>
                </c:pt>
                <c:pt idx="638">
                  <c:v>41913</c:v>
                </c:pt>
                <c:pt idx="639">
                  <c:v>41914</c:v>
                </c:pt>
                <c:pt idx="640">
                  <c:v>41915</c:v>
                </c:pt>
                <c:pt idx="641">
                  <c:v>41916</c:v>
                </c:pt>
                <c:pt idx="642">
                  <c:v>41917</c:v>
                </c:pt>
                <c:pt idx="643">
                  <c:v>41918</c:v>
                </c:pt>
                <c:pt idx="644">
                  <c:v>41919</c:v>
                </c:pt>
                <c:pt idx="645">
                  <c:v>41920</c:v>
                </c:pt>
                <c:pt idx="646">
                  <c:v>41921</c:v>
                </c:pt>
                <c:pt idx="647">
                  <c:v>41922</c:v>
                </c:pt>
                <c:pt idx="648">
                  <c:v>41923</c:v>
                </c:pt>
                <c:pt idx="649">
                  <c:v>41924</c:v>
                </c:pt>
                <c:pt idx="650">
                  <c:v>41925</c:v>
                </c:pt>
                <c:pt idx="651">
                  <c:v>41926</c:v>
                </c:pt>
                <c:pt idx="652">
                  <c:v>41927</c:v>
                </c:pt>
                <c:pt idx="653">
                  <c:v>41928</c:v>
                </c:pt>
                <c:pt idx="654">
                  <c:v>41929</c:v>
                </c:pt>
                <c:pt idx="655">
                  <c:v>41930</c:v>
                </c:pt>
                <c:pt idx="656">
                  <c:v>41931</c:v>
                </c:pt>
                <c:pt idx="657">
                  <c:v>41932</c:v>
                </c:pt>
                <c:pt idx="658">
                  <c:v>41933</c:v>
                </c:pt>
                <c:pt idx="659">
                  <c:v>41934</c:v>
                </c:pt>
                <c:pt idx="660">
                  <c:v>41935</c:v>
                </c:pt>
                <c:pt idx="661">
                  <c:v>41936</c:v>
                </c:pt>
                <c:pt idx="662">
                  <c:v>41937</c:v>
                </c:pt>
                <c:pt idx="663">
                  <c:v>41938</c:v>
                </c:pt>
                <c:pt idx="664">
                  <c:v>41939</c:v>
                </c:pt>
                <c:pt idx="665">
                  <c:v>41940</c:v>
                </c:pt>
                <c:pt idx="666">
                  <c:v>41941</c:v>
                </c:pt>
                <c:pt idx="667">
                  <c:v>41942</c:v>
                </c:pt>
                <c:pt idx="668">
                  <c:v>41943</c:v>
                </c:pt>
                <c:pt idx="669">
                  <c:v>41944</c:v>
                </c:pt>
                <c:pt idx="670">
                  <c:v>41945</c:v>
                </c:pt>
                <c:pt idx="671">
                  <c:v>41946</c:v>
                </c:pt>
                <c:pt idx="672">
                  <c:v>41947</c:v>
                </c:pt>
                <c:pt idx="673">
                  <c:v>41948</c:v>
                </c:pt>
                <c:pt idx="674">
                  <c:v>41949</c:v>
                </c:pt>
                <c:pt idx="675">
                  <c:v>41950</c:v>
                </c:pt>
                <c:pt idx="676">
                  <c:v>41951</c:v>
                </c:pt>
                <c:pt idx="677">
                  <c:v>41952</c:v>
                </c:pt>
                <c:pt idx="678">
                  <c:v>41953</c:v>
                </c:pt>
                <c:pt idx="679">
                  <c:v>41954</c:v>
                </c:pt>
                <c:pt idx="680">
                  <c:v>41955</c:v>
                </c:pt>
                <c:pt idx="681">
                  <c:v>41956</c:v>
                </c:pt>
                <c:pt idx="682">
                  <c:v>41957</c:v>
                </c:pt>
                <c:pt idx="683">
                  <c:v>41958</c:v>
                </c:pt>
                <c:pt idx="684">
                  <c:v>41959</c:v>
                </c:pt>
                <c:pt idx="685">
                  <c:v>41960</c:v>
                </c:pt>
                <c:pt idx="686">
                  <c:v>41961</c:v>
                </c:pt>
                <c:pt idx="687">
                  <c:v>41962</c:v>
                </c:pt>
                <c:pt idx="688">
                  <c:v>41963</c:v>
                </c:pt>
                <c:pt idx="689">
                  <c:v>41964</c:v>
                </c:pt>
                <c:pt idx="690">
                  <c:v>41965</c:v>
                </c:pt>
                <c:pt idx="691">
                  <c:v>41966</c:v>
                </c:pt>
                <c:pt idx="692">
                  <c:v>41967</c:v>
                </c:pt>
                <c:pt idx="693">
                  <c:v>41968</c:v>
                </c:pt>
                <c:pt idx="694">
                  <c:v>41969</c:v>
                </c:pt>
                <c:pt idx="695">
                  <c:v>41970</c:v>
                </c:pt>
                <c:pt idx="696">
                  <c:v>41971</c:v>
                </c:pt>
                <c:pt idx="697">
                  <c:v>41972</c:v>
                </c:pt>
                <c:pt idx="698">
                  <c:v>41973</c:v>
                </c:pt>
                <c:pt idx="699">
                  <c:v>41974</c:v>
                </c:pt>
                <c:pt idx="700">
                  <c:v>41975</c:v>
                </c:pt>
                <c:pt idx="701">
                  <c:v>41976</c:v>
                </c:pt>
                <c:pt idx="702">
                  <c:v>41977</c:v>
                </c:pt>
                <c:pt idx="703">
                  <c:v>41978</c:v>
                </c:pt>
                <c:pt idx="704">
                  <c:v>41979</c:v>
                </c:pt>
                <c:pt idx="705">
                  <c:v>41980</c:v>
                </c:pt>
                <c:pt idx="706">
                  <c:v>41981</c:v>
                </c:pt>
                <c:pt idx="707">
                  <c:v>41982</c:v>
                </c:pt>
                <c:pt idx="708">
                  <c:v>41983</c:v>
                </c:pt>
                <c:pt idx="709">
                  <c:v>41984</c:v>
                </c:pt>
                <c:pt idx="710">
                  <c:v>41985</c:v>
                </c:pt>
                <c:pt idx="711">
                  <c:v>41986</c:v>
                </c:pt>
                <c:pt idx="712">
                  <c:v>41987</c:v>
                </c:pt>
                <c:pt idx="713">
                  <c:v>41988</c:v>
                </c:pt>
                <c:pt idx="714">
                  <c:v>41989</c:v>
                </c:pt>
                <c:pt idx="715">
                  <c:v>41990</c:v>
                </c:pt>
                <c:pt idx="716">
                  <c:v>41991</c:v>
                </c:pt>
                <c:pt idx="717">
                  <c:v>41992</c:v>
                </c:pt>
                <c:pt idx="718">
                  <c:v>41993</c:v>
                </c:pt>
                <c:pt idx="719">
                  <c:v>41994</c:v>
                </c:pt>
                <c:pt idx="720">
                  <c:v>41995</c:v>
                </c:pt>
                <c:pt idx="721">
                  <c:v>41996</c:v>
                </c:pt>
                <c:pt idx="722">
                  <c:v>41997</c:v>
                </c:pt>
                <c:pt idx="723">
                  <c:v>41998</c:v>
                </c:pt>
                <c:pt idx="724">
                  <c:v>41999</c:v>
                </c:pt>
                <c:pt idx="725">
                  <c:v>42000</c:v>
                </c:pt>
                <c:pt idx="726">
                  <c:v>42001</c:v>
                </c:pt>
                <c:pt idx="727">
                  <c:v>42002</c:v>
                </c:pt>
                <c:pt idx="728">
                  <c:v>42003</c:v>
                </c:pt>
                <c:pt idx="729">
                  <c:v>42004</c:v>
                </c:pt>
                <c:pt idx="730">
                  <c:v>42005</c:v>
                </c:pt>
                <c:pt idx="731">
                  <c:v>42006</c:v>
                </c:pt>
                <c:pt idx="732">
                  <c:v>42007</c:v>
                </c:pt>
                <c:pt idx="733">
                  <c:v>42008</c:v>
                </c:pt>
                <c:pt idx="734">
                  <c:v>42009</c:v>
                </c:pt>
                <c:pt idx="735">
                  <c:v>42010</c:v>
                </c:pt>
                <c:pt idx="736">
                  <c:v>42011</c:v>
                </c:pt>
                <c:pt idx="737">
                  <c:v>42012</c:v>
                </c:pt>
                <c:pt idx="738">
                  <c:v>42013</c:v>
                </c:pt>
                <c:pt idx="739">
                  <c:v>42014</c:v>
                </c:pt>
                <c:pt idx="740">
                  <c:v>42015</c:v>
                </c:pt>
                <c:pt idx="741">
                  <c:v>42016</c:v>
                </c:pt>
                <c:pt idx="742">
                  <c:v>42017</c:v>
                </c:pt>
                <c:pt idx="743">
                  <c:v>42018</c:v>
                </c:pt>
                <c:pt idx="744">
                  <c:v>42019</c:v>
                </c:pt>
                <c:pt idx="745">
                  <c:v>42020</c:v>
                </c:pt>
                <c:pt idx="746">
                  <c:v>42021</c:v>
                </c:pt>
                <c:pt idx="747">
                  <c:v>42022</c:v>
                </c:pt>
                <c:pt idx="748">
                  <c:v>42023</c:v>
                </c:pt>
                <c:pt idx="749">
                  <c:v>42024</c:v>
                </c:pt>
                <c:pt idx="750">
                  <c:v>42025</c:v>
                </c:pt>
                <c:pt idx="751">
                  <c:v>42026</c:v>
                </c:pt>
                <c:pt idx="752">
                  <c:v>42027</c:v>
                </c:pt>
                <c:pt idx="753">
                  <c:v>42028</c:v>
                </c:pt>
                <c:pt idx="754">
                  <c:v>42029</c:v>
                </c:pt>
                <c:pt idx="755">
                  <c:v>42030</c:v>
                </c:pt>
                <c:pt idx="756">
                  <c:v>42031</c:v>
                </c:pt>
                <c:pt idx="757">
                  <c:v>42032</c:v>
                </c:pt>
                <c:pt idx="758">
                  <c:v>42033</c:v>
                </c:pt>
                <c:pt idx="759">
                  <c:v>42034</c:v>
                </c:pt>
                <c:pt idx="760">
                  <c:v>42035</c:v>
                </c:pt>
                <c:pt idx="761">
                  <c:v>42036</c:v>
                </c:pt>
                <c:pt idx="762">
                  <c:v>42037</c:v>
                </c:pt>
                <c:pt idx="763">
                  <c:v>42038</c:v>
                </c:pt>
                <c:pt idx="764">
                  <c:v>42039</c:v>
                </c:pt>
                <c:pt idx="765">
                  <c:v>42040</c:v>
                </c:pt>
                <c:pt idx="766">
                  <c:v>42041</c:v>
                </c:pt>
                <c:pt idx="767">
                  <c:v>42042</c:v>
                </c:pt>
                <c:pt idx="768">
                  <c:v>42043</c:v>
                </c:pt>
                <c:pt idx="769">
                  <c:v>42044</c:v>
                </c:pt>
                <c:pt idx="770">
                  <c:v>42045</c:v>
                </c:pt>
                <c:pt idx="771">
                  <c:v>42046</c:v>
                </c:pt>
                <c:pt idx="772">
                  <c:v>42047</c:v>
                </c:pt>
                <c:pt idx="773">
                  <c:v>42048</c:v>
                </c:pt>
                <c:pt idx="774">
                  <c:v>42049</c:v>
                </c:pt>
                <c:pt idx="775">
                  <c:v>42050</c:v>
                </c:pt>
                <c:pt idx="776">
                  <c:v>42051</c:v>
                </c:pt>
                <c:pt idx="777">
                  <c:v>42052</c:v>
                </c:pt>
                <c:pt idx="778">
                  <c:v>42053</c:v>
                </c:pt>
                <c:pt idx="779">
                  <c:v>42054</c:v>
                </c:pt>
                <c:pt idx="780">
                  <c:v>42055</c:v>
                </c:pt>
                <c:pt idx="781">
                  <c:v>42056</c:v>
                </c:pt>
                <c:pt idx="782">
                  <c:v>42057</c:v>
                </c:pt>
                <c:pt idx="783">
                  <c:v>42058</c:v>
                </c:pt>
                <c:pt idx="784">
                  <c:v>42059</c:v>
                </c:pt>
                <c:pt idx="785">
                  <c:v>42060</c:v>
                </c:pt>
                <c:pt idx="786">
                  <c:v>42061</c:v>
                </c:pt>
                <c:pt idx="787">
                  <c:v>42062</c:v>
                </c:pt>
                <c:pt idx="788">
                  <c:v>42063</c:v>
                </c:pt>
                <c:pt idx="789">
                  <c:v>42064</c:v>
                </c:pt>
                <c:pt idx="790">
                  <c:v>42065</c:v>
                </c:pt>
                <c:pt idx="791">
                  <c:v>42066</c:v>
                </c:pt>
                <c:pt idx="792">
                  <c:v>42067</c:v>
                </c:pt>
                <c:pt idx="793">
                  <c:v>42068</c:v>
                </c:pt>
                <c:pt idx="794">
                  <c:v>42069</c:v>
                </c:pt>
                <c:pt idx="795">
                  <c:v>42070</c:v>
                </c:pt>
                <c:pt idx="796">
                  <c:v>42071</c:v>
                </c:pt>
                <c:pt idx="797">
                  <c:v>42072</c:v>
                </c:pt>
                <c:pt idx="798">
                  <c:v>42073</c:v>
                </c:pt>
                <c:pt idx="799">
                  <c:v>42074</c:v>
                </c:pt>
                <c:pt idx="800">
                  <c:v>42075</c:v>
                </c:pt>
                <c:pt idx="801">
                  <c:v>42076</c:v>
                </c:pt>
                <c:pt idx="802">
                  <c:v>42077</c:v>
                </c:pt>
                <c:pt idx="803">
                  <c:v>42078</c:v>
                </c:pt>
                <c:pt idx="804">
                  <c:v>42079</c:v>
                </c:pt>
                <c:pt idx="805">
                  <c:v>42080</c:v>
                </c:pt>
                <c:pt idx="806">
                  <c:v>42081</c:v>
                </c:pt>
                <c:pt idx="807">
                  <c:v>42082</c:v>
                </c:pt>
                <c:pt idx="808">
                  <c:v>42083</c:v>
                </c:pt>
                <c:pt idx="809">
                  <c:v>42084</c:v>
                </c:pt>
                <c:pt idx="810">
                  <c:v>42085</c:v>
                </c:pt>
                <c:pt idx="811">
                  <c:v>42086</c:v>
                </c:pt>
                <c:pt idx="812">
                  <c:v>42087</c:v>
                </c:pt>
                <c:pt idx="813">
                  <c:v>42088</c:v>
                </c:pt>
                <c:pt idx="814">
                  <c:v>42089</c:v>
                </c:pt>
                <c:pt idx="815">
                  <c:v>42090</c:v>
                </c:pt>
                <c:pt idx="816">
                  <c:v>42091</c:v>
                </c:pt>
                <c:pt idx="817">
                  <c:v>42092</c:v>
                </c:pt>
                <c:pt idx="818">
                  <c:v>42093</c:v>
                </c:pt>
                <c:pt idx="819">
                  <c:v>42094</c:v>
                </c:pt>
                <c:pt idx="820">
                  <c:v>42095</c:v>
                </c:pt>
                <c:pt idx="821">
                  <c:v>42096</c:v>
                </c:pt>
                <c:pt idx="822">
                  <c:v>42097</c:v>
                </c:pt>
                <c:pt idx="823">
                  <c:v>42098</c:v>
                </c:pt>
                <c:pt idx="824">
                  <c:v>42099</c:v>
                </c:pt>
                <c:pt idx="825">
                  <c:v>42100</c:v>
                </c:pt>
                <c:pt idx="826">
                  <c:v>42101</c:v>
                </c:pt>
                <c:pt idx="827">
                  <c:v>42102</c:v>
                </c:pt>
                <c:pt idx="828">
                  <c:v>42103</c:v>
                </c:pt>
                <c:pt idx="829">
                  <c:v>42104</c:v>
                </c:pt>
                <c:pt idx="830">
                  <c:v>42105</c:v>
                </c:pt>
                <c:pt idx="831">
                  <c:v>42106</c:v>
                </c:pt>
                <c:pt idx="832">
                  <c:v>42107</c:v>
                </c:pt>
                <c:pt idx="833">
                  <c:v>42108</c:v>
                </c:pt>
                <c:pt idx="834">
                  <c:v>42109</c:v>
                </c:pt>
                <c:pt idx="835">
                  <c:v>42110</c:v>
                </c:pt>
                <c:pt idx="836">
                  <c:v>42111</c:v>
                </c:pt>
                <c:pt idx="837">
                  <c:v>42112</c:v>
                </c:pt>
                <c:pt idx="838">
                  <c:v>42113</c:v>
                </c:pt>
                <c:pt idx="839">
                  <c:v>42114</c:v>
                </c:pt>
                <c:pt idx="840">
                  <c:v>42115</c:v>
                </c:pt>
                <c:pt idx="841">
                  <c:v>42116</c:v>
                </c:pt>
                <c:pt idx="842">
                  <c:v>42117</c:v>
                </c:pt>
                <c:pt idx="843">
                  <c:v>42118</c:v>
                </c:pt>
                <c:pt idx="844">
                  <c:v>42119</c:v>
                </c:pt>
                <c:pt idx="845">
                  <c:v>42120</c:v>
                </c:pt>
                <c:pt idx="846">
                  <c:v>42121</c:v>
                </c:pt>
                <c:pt idx="847">
                  <c:v>42122</c:v>
                </c:pt>
                <c:pt idx="848">
                  <c:v>42123</c:v>
                </c:pt>
                <c:pt idx="849">
                  <c:v>42124</c:v>
                </c:pt>
                <c:pt idx="850">
                  <c:v>42125</c:v>
                </c:pt>
                <c:pt idx="851">
                  <c:v>42126</c:v>
                </c:pt>
                <c:pt idx="852">
                  <c:v>42127</c:v>
                </c:pt>
                <c:pt idx="853">
                  <c:v>42128</c:v>
                </c:pt>
                <c:pt idx="854">
                  <c:v>42129</c:v>
                </c:pt>
                <c:pt idx="855">
                  <c:v>42130</c:v>
                </c:pt>
                <c:pt idx="856">
                  <c:v>42131</c:v>
                </c:pt>
                <c:pt idx="857">
                  <c:v>42132</c:v>
                </c:pt>
                <c:pt idx="858">
                  <c:v>42133</c:v>
                </c:pt>
                <c:pt idx="859">
                  <c:v>42134</c:v>
                </c:pt>
                <c:pt idx="860">
                  <c:v>42135</c:v>
                </c:pt>
                <c:pt idx="861">
                  <c:v>42136</c:v>
                </c:pt>
                <c:pt idx="862">
                  <c:v>42137</c:v>
                </c:pt>
                <c:pt idx="863">
                  <c:v>42138</c:v>
                </c:pt>
                <c:pt idx="864">
                  <c:v>42139</c:v>
                </c:pt>
                <c:pt idx="865">
                  <c:v>42140</c:v>
                </c:pt>
                <c:pt idx="866">
                  <c:v>42141</c:v>
                </c:pt>
                <c:pt idx="867">
                  <c:v>42142</c:v>
                </c:pt>
                <c:pt idx="868">
                  <c:v>42143</c:v>
                </c:pt>
                <c:pt idx="869">
                  <c:v>42144</c:v>
                </c:pt>
                <c:pt idx="870">
                  <c:v>42145</c:v>
                </c:pt>
                <c:pt idx="871">
                  <c:v>42146</c:v>
                </c:pt>
                <c:pt idx="872">
                  <c:v>42147</c:v>
                </c:pt>
                <c:pt idx="873">
                  <c:v>42148</c:v>
                </c:pt>
                <c:pt idx="874">
                  <c:v>42149</c:v>
                </c:pt>
                <c:pt idx="875">
                  <c:v>42150</c:v>
                </c:pt>
                <c:pt idx="876">
                  <c:v>42151</c:v>
                </c:pt>
                <c:pt idx="877">
                  <c:v>42152</c:v>
                </c:pt>
                <c:pt idx="878">
                  <c:v>42153</c:v>
                </c:pt>
                <c:pt idx="879">
                  <c:v>42154</c:v>
                </c:pt>
                <c:pt idx="880">
                  <c:v>42155</c:v>
                </c:pt>
                <c:pt idx="881">
                  <c:v>42156</c:v>
                </c:pt>
                <c:pt idx="882">
                  <c:v>42157</c:v>
                </c:pt>
                <c:pt idx="883">
                  <c:v>42158</c:v>
                </c:pt>
                <c:pt idx="884">
                  <c:v>42159</c:v>
                </c:pt>
                <c:pt idx="885">
                  <c:v>42160</c:v>
                </c:pt>
                <c:pt idx="886">
                  <c:v>42161</c:v>
                </c:pt>
                <c:pt idx="887">
                  <c:v>42162</c:v>
                </c:pt>
                <c:pt idx="888">
                  <c:v>42163</c:v>
                </c:pt>
                <c:pt idx="889">
                  <c:v>42164</c:v>
                </c:pt>
                <c:pt idx="890">
                  <c:v>42165</c:v>
                </c:pt>
                <c:pt idx="891">
                  <c:v>42166</c:v>
                </c:pt>
                <c:pt idx="892">
                  <c:v>42167</c:v>
                </c:pt>
                <c:pt idx="893">
                  <c:v>42168</c:v>
                </c:pt>
                <c:pt idx="894">
                  <c:v>42169</c:v>
                </c:pt>
                <c:pt idx="895">
                  <c:v>42170</c:v>
                </c:pt>
                <c:pt idx="896">
                  <c:v>42171</c:v>
                </c:pt>
                <c:pt idx="897">
                  <c:v>42172</c:v>
                </c:pt>
                <c:pt idx="898">
                  <c:v>42173</c:v>
                </c:pt>
                <c:pt idx="899">
                  <c:v>42174</c:v>
                </c:pt>
                <c:pt idx="900">
                  <c:v>42175</c:v>
                </c:pt>
                <c:pt idx="901">
                  <c:v>42176</c:v>
                </c:pt>
                <c:pt idx="902">
                  <c:v>42177</c:v>
                </c:pt>
                <c:pt idx="903">
                  <c:v>42178</c:v>
                </c:pt>
                <c:pt idx="904">
                  <c:v>42179</c:v>
                </c:pt>
                <c:pt idx="905">
                  <c:v>42180</c:v>
                </c:pt>
                <c:pt idx="906">
                  <c:v>42181</c:v>
                </c:pt>
                <c:pt idx="907">
                  <c:v>42182</c:v>
                </c:pt>
                <c:pt idx="908">
                  <c:v>42183</c:v>
                </c:pt>
                <c:pt idx="909">
                  <c:v>42184</c:v>
                </c:pt>
                <c:pt idx="910">
                  <c:v>42185</c:v>
                </c:pt>
                <c:pt idx="911">
                  <c:v>42186</c:v>
                </c:pt>
                <c:pt idx="912">
                  <c:v>42187</c:v>
                </c:pt>
                <c:pt idx="913">
                  <c:v>42188</c:v>
                </c:pt>
                <c:pt idx="914">
                  <c:v>42189</c:v>
                </c:pt>
                <c:pt idx="915">
                  <c:v>42190</c:v>
                </c:pt>
                <c:pt idx="916">
                  <c:v>42191</c:v>
                </c:pt>
                <c:pt idx="917">
                  <c:v>42192</c:v>
                </c:pt>
                <c:pt idx="918">
                  <c:v>42193</c:v>
                </c:pt>
                <c:pt idx="919">
                  <c:v>42194</c:v>
                </c:pt>
                <c:pt idx="920">
                  <c:v>42195</c:v>
                </c:pt>
                <c:pt idx="921">
                  <c:v>42196</c:v>
                </c:pt>
                <c:pt idx="922">
                  <c:v>42197</c:v>
                </c:pt>
                <c:pt idx="923">
                  <c:v>42198</c:v>
                </c:pt>
                <c:pt idx="924">
                  <c:v>42199</c:v>
                </c:pt>
                <c:pt idx="925">
                  <c:v>42200</c:v>
                </c:pt>
                <c:pt idx="926">
                  <c:v>42201</c:v>
                </c:pt>
                <c:pt idx="927">
                  <c:v>42202</c:v>
                </c:pt>
                <c:pt idx="928">
                  <c:v>42203</c:v>
                </c:pt>
                <c:pt idx="929">
                  <c:v>42204</c:v>
                </c:pt>
                <c:pt idx="930">
                  <c:v>42205</c:v>
                </c:pt>
                <c:pt idx="931">
                  <c:v>42206</c:v>
                </c:pt>
                <c:pt idx="932">
                  <c:v>42207</c:v>
                </c:pt>
                <c:pt idx="933">
                  <c:v>42208</c:v>
                </c:pt>
                <c:pt idx="934">
                  <c:v>42209</c:v>
                </c:pt>
                <c:pt idx="935">
                  <c:v>42210</c:v>
                </c:pt>
                <c:pt idx="936">
                  <c:v>42211</c:v>
                </c:pt>
                <c:pt idx="937">
                  <c:v>42212</c:v>
                </c:pt>
                <c:pt idx="938">
                  <c:v>42213</c:v>
                </c:pt>
                <c:pt idx="939">
                  <c:v>42214</c:v>
                </c:pt>
                <c:pt idx="940">
                  <c:v>42215</c:v>
                </c:pt>
                <c:pt idx="941">
                  <c:v>42216</c:v>
                </c:pt>
                <c:pt idx="942">
                  <c:v>42217</c:v>
                </c:pt>
                <c:pt idx="943">
                  <c:v>42218</c:v>
                </c:pt>
                <c:pt idx="944">
                  <c:v>42219</c:v>
                </c:pt>
                <c:pt idx="945">
                  <c:v>42220</c:v>
                </c:pt>
                <c:pt idx="946">
                  <c:v>42221</c:v>
                </c:pt>
                <c:pt idx="947">
                  <c:v>42222</c:v>
                </c:pt>
                <c:pt idx="948">
                  <c:v>42223</c:v>
                </c:pt>
                <c:pt idx="949">
                  <c:v>42224</c:v>
                </c:pt>
                <c:pt idx="950">
                  <c:v>42225</c:v>
                </c:pt>
                <c:pt idx="951">
                  <c:v>42226</c:v>
                </c:pt>
                <c:pt idx="952">
                  <c:v>42227</c:v>
                </c:pt>
                <c:pt idx="953">
                  <c:v>42228</c:v>
                </c:pt>
                <c:pt idx="954">
                  <c:v>42229</c:v>
                </c:pt>
                <c:pt idx="955">
                  <c:v>42230</c:v>
                </c:pt>
                <c:pt idx="956">
                  <c:v>42231</c:v>
                </c:pt>
                <c:pt idx="957">
                  <c:v>42232</c:v>
                </c:pt>
                <c:pt idx="958">
                  <c:v>42233</c:v>
                </c:pt>
                <c:pt idx="959">
                  <c:v>42234</c:v>
                </c:pt>
                <c:pt idx="960">
                  <c:v>42235</c:v>
                </c:pt>
                <c:pt idx="961">
                  <c:v>42236</c:v>
                </c:pt>
                <c:pt idx="962">
                  <c:v>42237</c:v>
                </c:pt>
                <c:pt idx="963">
                  <c:v>42238</c:v>
                </c:pt>
                <c:pt idx="964">
                  <c:v>42239</c:v>
                </c:pt>
                <c:pt idx="965">
                  <c:v>42240</c:v>
                </c:pt>
                <c:pt idx="966">
                  <c:v>42241</c:v>
                </c:pt>
                <c:pt idx="967">
                  <c:v>42242</c:v>
                </c:pt>
                <c:pt idx="968">
                  <c:v>42243</c:v>
                </c:pt>
                <c:pt idx="969">
                  <c:v>42244</c:v>
                </c:pt>
                <c:pt idx="970">
                  <c:v>42245</c:v>
                </c:pt>
                <c:pt idx="971">
                  <c:v>42246</c:v>
                </c:pt>
                <c:pt idx="972">
                  <c:v>42247</c:v>
                </c:pt>
                <c:pt idx="973">
                  <c:v>42248</c:v>
                </c:pt>
                <c:pt idx="974">
                  <c:v>42249</c:v>
                </c:pt>
                <c:pt idx="975">
                  <c:v>42250</c:v>
                </c:pt>
                <c:pt idx="976">
                  <c:v>42251</c:v>
                </c:pt>
                <c:pt idx="977">
                  <c:v>42252</c:v>
                </c:pt>
                <c:pt idx="978">
                  <c:v>42253</c:v>
                </c:pt>
                <c:pt idx="979">
                  <c:v>42254</c:v>
                </c:pt>
                <c:pt idx="980">
                  <c:v>42255</c:v>
                </c:pt>
                <c:pt idx="981">
                  <c:v>42256</c:v>
                </c:pt>
                <c:pt idx="982">
                  <c:v>42257</c:v>
                </c:pt>
                <c:pt idx="983">
                  <c:v>42258</c:v>
                </c:pt>
                <c:pt idx="984">
                  <c:v>42259</c:v>
                </c:pt>
                <c:pt idx="985">
                  <c:v>42260</c:v>
                </c:pt>
                <c:pt idx="986">
                  <c:v>42261</c:v>
                </c:pt>
                <c:pt idx="987">
                  <c:v>42262</c:v>
                </c:pt>
                <c:pt idx="988">
                  <c:v>42263</c:v>
                </c:pt>
                <c:pt idx="989">
                  <c:v>42264</c:v>
                </c:pt>
                <c:pt idx="990">
                  <c:v>42265</c:v>
                </c:pt>
                <c:pt idx="991">
                  <c:v>42266</c:v>
                </c:pt>
                <c:pt idx="992">
                  <c:v>42267</c:v>
                </c:pt>
                <c:pt idx="993">
                  <c:v>42268</c:v>
                </c:pt>
                <c:pt idx="994">
                  <c:v>42269</c:v>
                </c:pt>
                <c:pt idx="995">
                  <c:v>42270</c:v>
                </c:pt>
                <c:pt idx="996">
                  <c:v>42271</c:v>
                </c:pt>
                <c:pt idx="997">
                  <c:v>42272</c:v>
                </c:pt>
                <c:pt idx="998">
                  <c:v>42273</c:v>
                </c:pt>
                <c:pt idx="999">
                  <c:v>42274</c:v>
                </c:pt>
                <c:pt idx="1000">
                  <c:v>42275</c:v>
                </c:pt>
                <c:pt idx="1001">
                  <c:v>42276</c:v>
                </c:pt>
                <c:pt idx="1002">
                  <c:v>42277</c:v>
                </c:pt>
                <c:pt idx="1003">
                  <c:v>42278</c:v>
                </c:pt>
                <c:pt idx="1004">
                  <c:v>42279</c:v>
                </c:pt>
                <c:pt idx="1005">
                  <c:v>42280</c:v>
                </c:pt>
                <c:pt idx="1006">
                  <c:v>42281</c:v>
                </c:pt>
                <c:pt idx="1007">
                  <c:v>42282</c:v>
                </c:pt>
                <c:pt idx="1008">
                  <c:v>42283</c:v>
                </c:pt>
                <c:pt idx="1009">
                  <c:v>42284</c:v>
                </c:pt>
                <c:pt idx="1010">
                  <c:v>42285</c:v>
                </c:pt>
                <c:pt idx="1011">
                  <c:v>42286</c:v>
                </c:pt>
                <c:pt idx="1012">
                  <c:v>42287</c:v>
                </c:pt>
                <c:pt idx="1013">
                  <c:v>42288</c:v>
                </c:pt>
                <c:pt idx="1014">
                  <c:v>42289</c:v>
                </c:pt>
                <c:pt idx="1015">
                  <c:v>42290</c:v>
                </c:pt>
                <c:pt idx="1016">
                  <c:v>42291</c:v>
                </c:pt>
                <c:pt idx="1017">
                  <c:v>42292</c:v>
                </c:pt>
                <c:pt idx="1018">
                  <c:v>42293</c:v>
                </c:pt>
                <c:pt idx="1019">
                  <c:v>42294</c:v>
                </c:pt>
                <c:pt idx="1020">
                  <c:v>42295</c:v>
                </c:pt>
                <c:pt idx="1021">
                  <c:v>42296</c:v>
                </c:pt>
                <c:pt idx="1022">
                  <c:v>42297</c:v>
                </c:pt>
                <c:pt idx="1023">
                  <c:v>42298</c:v>
                </c:pt>
                <c:pt idx="1024">
                  <c:v>42299</c:v>
                </c:pt>
                <c:pt idx="1025">
                  <c:v>42300</c:v>
                </c:pt>
                <c:pt idx="1026">
                  <c:v>42301</c:v>
                </c:pt>
                <c:pt idx="1027">
                  <c:v>42302</c:v>
                </c:pt>
                <c:pt idx="1028">
                  <c:v>42303</c:v>
                </c:pt>
                <c:pt idx="1029">
                  <c:v>42304</c:v>
                </c:pt>
                <c:pt idx="1030">
                  <c:v>42305</c:v>
                </c:pt>
                <c:pt idx="1031">
                  <c:v>42306</c:v>
                </c:pt>
                <c:pt idx="1032">
                  <c:v>42307</c:v>
                </c:pt>
                <c:pt idx="1033">
                  <c:v>42308</c:v>
                </c:pt>
                <c:pt idx="1034">
                  <c:v>42309</c:v>
                </c:pt>
                <c:pt idx="1035">
                  <c:v>42310</c:v>
                </c:pt>
                <c:pt idx="1036">
                  <c:v>42311</c:v>
                </c:pt>
                <c:pt idx="1037">
                  <c:v>42312</c:v>
                </c:pt>
                <c:pt idx="1038">
                  <c:v>42313</c:v>
                </c:pt>
                <c:pt idx="1039">
                  <c:v>42314</c:v>
                </c:pt>
                <c:pt idx="1040">
                  <c:v>42315</c:v>
                </c:pt>
                <c:pt idx="1041">
                  <c:v>42316</c:v>
                </c:pt>
                <c:pt idx="1042">
                  <c:v>42317</c:v>
                </c:pt>
                <c:pt idx="1043">
                  <c:v>42318</c:v>
                </c:pt>
                <c:pt idx="1044">
                  <c:v>42319</c:v>
                </c:pt>
                <c:pt idx="1045">
                  <c:v>42320</c:v>
                </c:pt>
                <c:pt idx="1046">
                  <c:v>42321</c:v>
                </c:pt>
                <c:pt idx="1047">
                  <c:v>42322</c:v>
                </c:pt>
                <c:pt idx="1048">
                  <c:v>42323</c:v>
                </c:pt>
                <c:pt idx="1049">
                  <c:v>42324</c:v>
                </c:pt>
                <c:pt idx="1050">
                  <c:v>42325</c:v>
                </c:pt>
                <c:pt idx="1051">
                  <c:v>42326</c:v>
                </c:pt>
                <c:pt idx="1052">
                  <c:v>42327</c:v>
                </c:pt>
                <c:pt idx="1053">
                  <c:v>42328</c:v>
                </c:pt>
                <c:pt idx="1054">
                  <c:v>42329</c:v>
                </c:pt>
                <c:pt idx="1055">
                  <c:v>42330</c:v>
                </c:pt>
                <c:pt idx="1056">
                  <c:v>42331</c:v>
                </c:pt>
                <c:pt idx="1057">
                  <c:v>42332</c:v>
                </c:pt>
                <c:pt idx="1058">
                  <c:v>42333</c:v>
                </c:pt>
                <c:pt idx="1059">
                  <c:v>42334</c:v>
                </c:pt>
                <c:pt idx="1060">
                  <c:v>42335</c:v>
                </c:pt>
                <c:pt idx="1061">
                  <c:v>42336</c:v>
                </c:pt>
                <c:pt idx="1062">
                  <c:v>42337</c:v>
                </c:pt>
                <c:pt idx="1063">
                  <c:v>42338</c:v>
                </c:pt>
                <c:pt idx="1064">
                  <c:v>42339</c:v>
                </c:pt>
                <c:pt idx="1065">
                  <c:v>42340</c:v>
                </c:pt>
                <c:pt idx="1066">
                  <c:v>42341</c:v>
                </c:pt>
                <c:pt idx="1067">
                  <c:v>42342</c:v>
                </c:pt>
                <c:pt idx="1068">
                  <c:v>42343</c:v>
                </c:pt>
                <c:pt idx="1069">
                  <c:v>42344</c:v>
                </c:pt>
                <c:pt idx="1070">
                  <c:v>42345</c:v>
                </c:pt>
                <c:pt idx="1071">
                  <c:v>42346</c:v>
                </c:pt>
                <c:pt idx="1072">
                  <c:v>42347</c:v>
                </c:pt>
                <c:pt idx="1073">
                  <c:v>42348</c:v>
                </c:pt>
                <c:pt idx="1074">
                  <c:v>42349</c:v>
                </c:pt>
                <c:pt idx="1075">
                  <c:v>42350</c:v>
                </c:pt>
                <c:pt idx="1076">
                  <c:v>42351</c:v>
                </c:pt>
                <c:pt idx="1077">
                  <c:v>42352</c:v>
                </c:pt>
                <c:pt idx="1078">
                  <c:v>42353</c:v>
                </c:pt>
                <c:pt idx="1079">
                  <c:v>42354</c:v>
                </c:pt>
                <c:pt idx="1080">
                  <c:v>42355</c:v>
                </c:pt>
                <c:pt idx="1081">
                  <c:v>42356</c:v>
                </c:pt>
                <c:pt idx="1082">
                  <c:v>42357</c:v>
                </c:pt>
                <c:pt idx="1083">
                  <c:v>42358</c:v>
                </c:pt>
                <c:pt idx="1084">
                  <c:v>42359</c:v>
                </c:pt>
                <c:pt idx="1085">
                  <c:v>42360</c:v>
                </c:pt>
                <c:pt idx="1086">
                  <c:v>42361</c:v>
                </c:pt>
                <c:pt idx="1087">
                  <c:v>42362</c:v>
                </c:pt>
                <c:pt idx="1088">
                  <c:v>42363</c:v>
                </c:pt>
                <c:pt idx="1089">
                  <c:v>42364</c:v>
                </c:pt>
                <c:pt idx="1090">
                  <c:v>42365</c:v>
                </c:pt>
                <c:pt idx="1091">
                  <c:v>42366</c:v>
                </c:pt>
                <c:pt idx="1092">
                  <c:v>42367</c:v>
                </c:pt>
                <c:pt idx="1093">
                  <c:v>42368</c:v>
                </c:pt>
                <c:pt idx="1094">
                  <c:v>42369</c:v>
                </c:pt>
                <c:pt idx="1095">
                  <c:v>42370</c:v>
                </c:pt>
              </c:numCache>
            </c:numRef>
          </c:xVal>
          <c:yVal>
            <c:numRef>
              <c:f>'Dan Wilson''s Chart'!$M$11:$M$1106</c:f>
              <c:numCache>
                <c:formatCode>0.0000000000</c:formatCode>
                <c:ptCount val="1096"/>
                <c:pt idx="0">
                  <c:v>1.0815539999999999</c:v>
                </c:pt>
                <c:pt idx="1">
                  <c:v>1.081248</c:v>
                </c:pt>
                <c:pt idx="2">
                  <c:v>1.0809329999999999</c:v>
                </c:pt>
                <c:pt idx="3">
                  <c:v>1.080608</c:v>
                </c:pt>
                <c:pt idx="4">
                  <c:v>1.080274</c:v>
                </c:pt>
                <c:pt idx="5">
                  <c:v>1.079931</c:v>
                </c:pt>
                <c:pt idx="6">
                  <c:v>1.0795790000000001</c:v>
                </c:pt>
                <c:pt idx="7">
                  <c:v>1.079218</c:v>
                </c:pt>
                <c:pt idx="8">
                  <c:v>1.0788469999999999</c:v>
                </c:pt>
                <c:pt idx="9">
                  <c:v>1.078468</c:v>
                </c:pt>
                <c:pt idx="10">
                  <c:v>1.0780799999999999</c:v>
                </c:pt>
                <c:pt idx="11">
                  <c:v>1.0776840000000001</c:v>
                </c:pt>
                <c:pt idx="12">
                  <c:v>1.0772790000000001</c:v>
                </c:pt>
                <c:pt idx="13">
                  <c:v>1.076865</c:v>
                </c:pt>
                <c:pt idx="14">
                  <c:v>1.0764419999999999</c:v>
                </c:pt>
                <c:pt idx="15">
                  <c:v>1.076012</c:v>
                </c:pt>
                <c:pt idx="16">
                  <c:v>1.0755729999999999</c:v>
                </c:pt>
                <c:pt idx="17">
                  <c:v>1.075126</c:v>
                </c:pt>
                <c:pt idx="18">
                  <c:v>1.07467</c:v>
                </c:pt>
                <c:pt idx="19">
                  <c:v>1.0742069999999999</c:v>
                </c:pt>
                <c:pt idx="20">
                  <c:v>1.073736</c:v>
                </c:pt>
                <c:pt idx="21">
                  <c:v>1.0732569999999999</c:v>
                </c:pt>
                <c:pt idx="22">
                  <c:v>1.07277</c:v>
                </c:pt>
                <c:pt idx="23">
                  <c:v>1.072276</c:v>
                </c:pt>
                <c:pt idx="24">
                  <c:v>1.071774</c:v>
                </c:pt>
                <c:pt idx="25">
                  <c:v>1.0712649999999999</c:v>
                </c:pt>
                <c:pt idx="26">
                  <c:v>1.070749</c:v>
                </c:pt>
                <c:pt idx="27">
                  <c:v>1.070225</c:v>
                </c:pt>
                <c:pt idx="28">
                  <c:v>1.0696950000000001</c:v>
                </c:pt>
                <c:pt idx="29">
                  <c:v>1.0691569999999999</c:v>
                </c:pt>
                <c:pt idx="30">
                  <c:v>1.068613</c:v>
                </c:pt>
                <c:pt idx="31">
                  <c:v>1.0680620000000001</c:v>
                </c:pt>
                <c:pt idx="32">
                  <c:v>1.067504</c:v>
                </c:pt>
                <c:pt idx="33">
                  <c:v>1.06694</c:v>
                </c:pt>
                <c:pt idx="34">
                  <c:v>1.06637</c:v>
                </c:pt>
                <c:pt idx="35">
                  <c:v>1.0657939999999999</c:v>
                </c:pt>
                <c:pt idx="36">
                  <c:v>1.0652109999999999</c:v>
                </c:pt>
                <c:pt idx="37">
                  <c:v>1.0646230000000001</c:v>
                </c:pt>
                <c:pt idx="38">
                  <c:v>1.0640289999999999</c:v>
                </c:pt>
                <c:pt idx="39">
                  <c:v>1.063429</c:v>
                </c:pt>
                <c:pt idx="40">
                  <c:v>1.062824</c:v>
                </c:pt>
                <c:pt idx="41">
                  <c:v>1.062214</c:v>
                </c:pt>
                <c:pt idx="42">
                  <c:v>1.061598</c:v>
                </c:pt>
                <c:pt idx="43">
                  <c:v>1.0609770000000001</c:v>
                </c:pt>
                <c:pt idx="44">
                  <c:v>1.060351</c:v>
                </c:pt>
                <c:pt idx="45">
                  <c:v>1.0597209999999999</c:v>
                </c:pt>
                <c:pt idx="46">
                  <c:v>1.059086</c:v>
                </c:pt>
                <c:pt idx="47">
                  <c:v>1.058446</c:v>
                </c:pt>
                <c:pt idx="48">
                  <c:v>1.0578019999999999</c:v>
                </c:pt>
                <c:pt idx="49">
                  <c:v>1.0571539999999999</c:v>
                </c:pt>
                <c:pt idx="50">
                  <c:v>1.0565020000000001</c:v>
                </c:pt>
                <c:pt idx="51">
                  <c:v>1.0558460000000001</c:v>
                </c:pt>
                <c:pt idx="52">
                  <c:v>1.055186</c:v>
                </c:pt>
                <c:pt idx="53">
                  <c:v>1.0545230000000001</c:v>
                </c:pt>
                <c:pt idx="54">
                  <c:v>1.0538559999999999</c:v>
                </c:pt>
                <c:pt idx="55">
                  <c:v>1.053186</c:v>
                </c:pt>
                <c:pt idx="56">
                  <c:v>1.052513</c:v>
                </c:pt>
                <c:pt idx="57">
                  <c:v>1.0518369999999999</c:v>
                </c:pt>
                <c:pt idx="58">
                  <c:v>1.051159</c:v>
                </c:pt>
                <c:pt idx="59">
                  <c:v>1.050478</c:v>
                </c:pt>
                <c:pt idx="60">
                  <c:v>1.0497939999999999</c:v>
                </c:pt>
                <c:pt idx="61">
                  <c:v>1.0491079999999999</c:v>
                </c:pt>
                <c:pt idx="62">
                  <c:v>1.048421</c:v>
                </c:pt>
                <c:pt idx="63">
                  <c:v>1.047731</c:v>
                </c:pt>
                <c:pt idx="64">
                  <c:v>1.0470390000000001</c:v>
                </c:pt>
                <c:pt idx="65">
                  <c:v>1.0463469999999999</c:v>
                </c:pt>
                <c:pt idx="66">
                  <c:v>1.045652</c:v>
                </c:pt>
                <c:pt idx="67">
                  <c:v>1.0449569999999999</c:v>
                </c:pt>
                <c:pt idx="68">
                  <c:v>1.0442610000000001</c:v>
                </c:pt>
                <c:pt idx="69">
                  <c:v>1.043563</c:v>
                </c:pt>
                <c:pt idx="70">
                  <c:v>1.0428649999999999</c:v>
                </c:pt>
                <c:pt idx="71">
                  <c:v>1.0421670000000001</c:v>
                </c:pt>
                <c:pt idx="72">
                  <c:v>1.0414680000000001</c:v>
                </c:pt>
                <c:pt idx="73">
                  <c:v>1.04077</c:v>
                </c:pt>
                <c:pt idx="74">
                  <c:v>1.040071</c:v>
                </c:pt>
                <c:pt idx="75">
                  <c:v>1.0393730000000001</c:v>
                </c:pt>
                <c:pt idx="76">
                  <c:v>1.038675</c:v>
                </c:pt>
                <c:pt idx="77">
                  <c:v>1.0379780000000001</c:v>
                </c:pt>
                <c:pt idx="78">
                  <c:v>1.0372809999999999</c:v>
                </c:pt>
                <c:pt idx="79">
                  <c:v>1.036586</c:v>
                </c:pt>
                <c:pt idx="80">
                  <c:v>1.035892</c:v>
                </c:pt>
                <c:pt idx="81">
                  <c:v>1.035199</c:v>
                </c:pt>
                <c:pt idx="82">
                  <c:v>1.034508</c:v>
                </c:pt>
                <c:pt idx="83">
                  <c:v>1.033819</c:v>
                </c:pt>
                <c:pt idx="84">
                  <c:v>1.033131</c:v>
                </c:pt>
                <c:pt idx="85">
                  <c:v>1.032446</c:v>
                </c:pt>
                <c:pt idx="86">
                  <c:v>1.031763</c:v>
                </c:pt>
                <c:pt idx="87">
                  <c:v>1.0310820000000001</c:v>
                </c:pt>
                <c:pt idx="88">
                  <c:v>1.030405</c:v>
                </c:pt>
                <c:pt idx="89">
                  <c:v>1.02973</c:v>
                </c:pt>
                <c:pt idx="90">
                  <c:v>1.029058</c:v>
                </c:pt>
                <c:pt idx="91">
                  <c:v>1.0283899999999999</c:v>
                </c:pt>
                <c:pt idx="92">
                  <c:v>1.027725</c:v>
                </c:pt>
                <c:pt idx="93">
                  <c:v>1.0270630000000001</c:v>
                </c:pt>
                <c:pt idx="94">
                  <c:v>1.0264059999999999</c:v>
                </c:pt>
                <c:pt idx="95">
                  <c:v>1.025752</c:v>
                </c:pt>
                <c:pt idx="96">
                  <c:v>1.0251030000000001</c:v>
                </c:pt>
                <c:pt idx="97">
                  <c:v>1.0244580000000001</c:v>
                </c:pt>
                <c:pt idx="98">
                  <c:v>1.0238179999999999</c:v>
                </c:pt>
                <c:pt idx="99">
                  <c:v>1.023182</c:v>
                </c:pt>
                <c:pt idx="100">
                  <c:v>1.0225519999999999</c:v>
                </c:pt>
                <c:pt idx="101">
                  <c:v>1.021927</c:v>
                </c:pt>
                <c:pt idx="102">
                  <c:v>1.021307</c:v>
                </c:pt>
                <c:pt idx="103">
                  <c:v>1.0206919999999999</c:v>
                </c:pt>
                <c:pt idx="104">
                  <c:v>1.0200830000000001</c:v>
                </c:pt>
                <c:pt idx="105">
                  <c:v>1.0194799999999999</c:v>
                </c:pt>
                <c:pt idx="106">
                  <c:v>1.018883</c:v>
                </c:pt>
                <c:pt idx="107">
                  <c:v>1.0182929999999999</c:v>
                </c:pt>
                <c:pt idx="108">
                  <c:v>1.0177080000000001</c:v>
                </c:pt>
                <c:pt idx="109">
                  <c:v>1.017131</c:v>
                </c:pt>
                <c:pt idx="110">
                  <c:v>1.0165599999999999</c:v>
                </c:pt>
                <c:pt idx="111">
                  <c:v>1.0159959999999999</c:v>
                </c:pt>
                <c:pt idx="112">
                  <c:v>1.015439</c:v>
                </c:pt>
                <c:pt idx="113">
                  <c:v>1.0148889999999999</c:v>
                </c:pt>
                <c:pt idx="114">
                  <c:v>1.0143470000000001</c:v>
                </c:pt>
                <c:pt idx="115">
                  <c:v>1.0138119999999999</c:v>
                </c:pt>
                <c:pt idx="116">
                  <c:v>1.013285</c:v>
                </c:pt>
                <c:pt idx="117">
                  <c:v>1.0127660000000001</c:v>
                </c:pt>
                <c:pt idx="118">
                  <c:v>1.0122549999999999</c:v>
                </c:pt>
                <c:pt idx="119">
                  <c:v>1.0117529999999999</c:v>
                </c:pt>
                <c:pt idx="120">
                  <c:v>1.011258</c:v>
                </c:pt>
                <c:pt idx="121">
                  <c:v>1.0107729999999999</c:v>
                </c:pt>
                <c:pt idx="122">
                  <c:v>1.0102960000000001</c:v>
                </c:pt>
                <c:pt idx="123">
                  <c:v>1.009827</c:v>
                </c:pt>
                <c:pt idx="124">
                  <c:v>1.009368</c:v>
                </c:pt>
                <c:pt idx="125">
                  <c:v>1.008918</c:v>
                </c:pt>
                <c:pt idx="126">
                  <c:v>1.008478</c:v>
                </c:pt>
                <c:pt idx="127">
                  <c:v>1.008046</c:v>
                </c:pt>
                <c:pt idx="128">
                  <c:v>1.007625</c:v>
                </c:pt>
                <c:pt idx="129">
                  <c:v>1.007212</c:v>
                </c:pt>
                <c:pt idx="130">
                  <c:v>1.00681</c:v>
                </c:pt>
                <c:pt idx="131">
                  <c:v>1.006418</c:v>
                </c:pt>
                <c:pt idx="132">
                  <c:v>1.0060359999999999</c:v>
                </c:pt>
                <c:pt idx="133">
                  <c:v>1.0056639999999999</c:v>
                </c:pt>
                <c:pt idx="134">
                  <c:v>1.0053019999999999</c:v>
                </c:pt>
                <c:pt idx="135">
                  <c:v>1.0049509999999999</c:v>
                </c:pt>
                <c:pt idx="136">
                  <c:v>1.00461</c:v>
                </c:pt>
                <c:pt idx="137">
                  <c:v>1.0042800000000001</c:v>
                </c:pt>
                <c:pt idx="138">
                  <c:v>1.0039610000000001</c:v>
                </c:pt>
                <c:pt idx="139">
                  <c:v>1.003652</c:v>
                </c:pt>
                <c:pt idx="140">
                  <c:v>1.003355</c:v>
                </c:pt>
                <c:pt idx="141">
                  <c:v>1.0030680000000001</c:v>
                </c:pt>
                <c:pt idx="142">
                  <c:v>1.002793</c:v>
                </c:pt>
                <c:pt idx="143">
                  <c:v>1.002529</c:v>
                </c:pt>
                <c:pt idx="144">
                  <c:v>1.0022759999999999</c:v>
                </c:pt>
                <c:pt idx="145">
                  <c:v>1.002035</c:v>
                </c:pt>
                <c:pt idx="146">
                  <c:v>1.0018050000000001</c:v>
                </c:pt>
                <c:pt idx="147">
                  <c:v>1.001587</c:v>
                </c:pt>
                <c:pt idx="148">
                  <c:v>1.0013799999999999</c:v>
                </c:pt>
                <c:pt idx="149">
                  <c:v>1.001185</c:v>
                </c:pt>
                <c:pt idx="150">
                  <c:v>1.0010019999999999</c:v>
                </c:pt>
                <c:pt idx="151">
                  <c:v>1.000831</c:v>
                </c:pt>
                <c:pt idx="152">
                  <c:v>1.000672</c:v>
                </c:pt>
                <c:pt idx="153">
                  <c:v>1.000524</c:v>
                </c:pt>
                <c:pt idx="154">
                  <c:v>1.000389</c:v>
                </c:pt>
                <c:pt idx="155">
                  <c:v>1.000265</c:v>
                </c:pt>
                <c:pt idx="156">
                  <c:v>1.000154</c:v>
                </c:pt>
                <c:pt idx="157">
                  <c:v>1.0000549999999999</c:v>
                </c:pt>
                <c:pt idx="158">
                  <c:v>0.99996700000000005</c:v>
                </c:pt>
                <c:pt idx="159">
                  <c:v>0.999892</c:v>
                </c:pt>
                <c:pt idx="160">
                  <c:v>0.99983</c:v>
                </c:pt>
                <c:pt idx="161">
                  <c:v>0.99977899999999997</c:v>
                </c:pt>
                <c:pt idx="162">
                  <c:v>0.99974099999999999</c:v>
                </c:pt>
                <c:pt idx="163">
                  <c:v>0.99971500000000002</c:v>
                </c:pt>
                <c:pt idx="164">
                  <c:v>0.99970099999999995</c:v>
                </c:pt>
                <c:pt idx="165">
                  <c:v>0.99970000000000003</c:v>
                </c:pt>
                <c:pt idx="166">
                  <c:v>0.99970999999999999</c:v>
                </c:pt>
                <c:pt idx="167">
                  <c:v>0.99973299999999998</c:v>
                </c:pt>
                <c:pt idx="168">
                  <c:v>0.99976799999999999</c:v>
                </c:pt>
                <c:pt idx="169">
                  <c:v>0.99981600000000004</c:v>
                </c:pt>
                <c:pt idx="170">
                  <c:v>0.99987599999999999</c:v>
                </c:pt>
                <c:pt idx="171">
                  <c:v>0.99994799999999995</c:v>
                </c:pt>
                <c:pt idx="172">
                  <c:v>1.000032</c:v>
                </c:pt>
                <c:pt idx="173">
                  <c:v>1.0001279999999999</c:v>
                </c:pt>
                <c:pt idx="174">
                  <c:v>1.0002359999999999</c:v>
                </c:pt>
                <c:pt idx="175">
                  <c:v>1.0003569999999999</c:v>
                </c:pt>
                <c:pt idx="176">
                  <c:v>1.000489</c:v>
                </c:pt>
                <c:pt idx="177">
                  <c:v>1.0006330000000001</c:v>
                </c:pt>
                <c:pt idx="178">
                  <c:v>1.0007900000000001</c:v>
                </c:pt>
                <c:pt idx="179">
                  <c:v>1.000958</c:v>
                </c:pt>
                <c:pt idx="180">
                  <c:v>1.0011380000000001</c:v>
                </c:pt>
                <c:pt idx="181">
                  <c:v>1.0013300000000001</c:v>
                </c:pt>
                <c:pt idx="182">
                  <c:v>1.0015339999999999</c:v>
                </c:pt>
                <c:pt idx="183">
                  <c:v>1.001749</c:v>
                </c:pt>
                <c:pt idx="184">
                  <c:v>1.001976</c:v>
                </c:pt>
                <c:pt idx="185">
                  <c:v>1.0022150000000001</c:v>
                </c:pt>
                <c:pt idx="186">
                  <c:v>1.002464</c:v>
                </c:pt>
                <c:pt idx="187">
                  <c:v>1.002726</c:v>
                </c:pt>
                <c:pt idx="188">
                  <c:v>1.0029980000000001</c:v>
                </c:pt>
                <c:pt idx="189">
                  <c:v>1.003282</c:v>
                </c:pt>
                <c:pt idx="190">
                  <c:v>1.003576</c:v>
                </c:pt>
                <c:pt idx="191">
                  <c:v>1.0038819999999999</c:v>
                </c:pt>
                <c:pt idx="192">
                  <c:v>1.0041990000000001</c:v>
                </c:pt>
                <c:pt idx="193">
                  <c:v>1.004526</c:v>
                </c:pt>
                <c:pt idx="194">
                  <c:v>1.004864</c:v>
                </c:pt>
                <c:pt idx="195">
                  <c:v>1.0052129999999999</c:v>
                </c:pt>
                <c:pt idx="196">
                  <c:v>1.0055719999999999</c:v>
                </c:pt>
                <c:pt idx="197">
                  <c:v>1.005941</c:v>
                </c:pt>
                <c:pt idx="198">
                  <c:v>1.006321</c:v>
                </c:pt>
                <c:pt idx="199">
                  <c:v>1.00671</c:v>
                </c:pt>
                <c:pt idx="200">
                  <c:v>1.0071099999999999</c:v>
                </c:pt>
                <c:pt idx="201">
                  <c:v>1.0075190000000001</c:v>
                </c:pt>
                <c:pt idx="202">
                  <c:v>1.0079389999999999</c:v>
                </c:pt>
                <c:pt idx="203">
                  <c:v>1.008367</c:v>
                </c:pt>
                <c:pt idx="204">
                  <c:v>1.0088060000000001</c:v>
                </c:pt>
                <c:pt idx="205">
                  <c:v>1.009253</c:v>
                </c:pt>
                <c:pt idx="206">
                  <c:v>1.0097100000000001</c:v>
                </c:pt>
                <c:pt idx="207">
                  <c:v>1.010176</c:v>
                </c:pt>
                <c:pt idx="208">
                  <c:v>1.01065</c:v>
                </c:pt>
                <c:pt idx="209">
                  <c:v>1.011134</c:v>
                </c:pt>
                <c:pt idx="210">
                  <c:v>1.011625</c:v>
                </c:pt>
                <c:pt idx="211">
                  <c:v>1.0121260000000001</c:v>
                </c:pt>
                <c:pt idx="212">
                  <c:v>1.012634</c:v>
                </c:pt>
                <c:pt idx="213">
                  <c:v>1.0131509999999999</c:v>
                </c:pt>
                <c:pt idx="214">
                  <c:v>1.013676</c:v>
                </c:pt>
                <c:pt idx="215">
                  <c:v>1.014208</c:v>
                </c:pt>
                <c:pt idx="216">
                  <c:v>1.014748</c:v>
                </c:pt>
                <c:pt idx="217">
                  <c:v>1.015296</c:v>
                </c:pt>
                <c:pt idx="218">
                  <c:v>1.0158510000000001</c:v>
                </c:pt>
                <c:pt idx="219">
                  <c:v>1.016413</c:v>
                </c:pt>
                <c:pt idx="220">
                  <c:v>1.0169820000000001</c:v>
                </c:pt>
                <c:pt idx="221">
                  <c:v>1.017557</c:v>
                </c:pt>
                <c:pt idx="222">
                  <c:v>1.01814</c:v>
                </c:pt>
                <c:pt idx="223">
                  <c:v>1.0187280000000001</c:v>
                </c:pt>
                <c:pt idx="224">
                  <c:v>1.019323</c:v>
                </c:pt>
                <c:pt idx="225">
                  <c:v>1.0199240000000001</c:v>
                </c:pt>
                <c:pt idx="226">
                  <c:v>1.0205310000000001</c:v>
                </c:pt>
                <c:pt idx="227">
                  <c:v>1.0211440000000001</c:v>
                </c:pt>
                <c:pt idx="228">
                  <c:v>1.0217620000000001</c:v>
                </c:pt>
                <c:pt idx="229">
                  <c:v>1.022386</c:v>
                </c:pt>
                <c:pt idx="230">
                  <c:v>1.023015</c:v>
                </c:pt>
                <c:pt idx="231">
                  <c:v>1.0236479999999999</c:v>
                </c:pt>
                <c:pt idx="232">
                  <c:v>1.0242869999999999</c:v>
                </c:pt>
                <c:pt idx="233">
                  <c:v>1.0249299999999999</c:v>
                </c:pt>
                <c:pt idx="234">
                  <c:v>1.0255780000000001</c:v>
                </c:pt>
                <c:pt idx="235">
                  <c:v>1.02623</c:v>
                </c:pt>
                <c:pt idx="236">
                  <c:v>1.026886</c:v>
                </c:pt>
                <c:pt idx="237">
                  <c:v>1.0275460000000001</c:v>
                </c:pt>
                <c:pt idx="238">
                  <c:v>1.0282089999999999</c:v>
                </c:pt>
                <c:pt idx="239">
                  <c:v>1.028877</c:v>
                </c:pt>
                <c:pt idx="240">
                  <c:v>1.029547</c:v>
                </c:pt>
                <c:pt idx="241">
                  <c:v>1.0302199999999999</c:v>
                </c:pt>
                <c:pt idx="242">
                  <c:v>1.030897</c:v>
                </c:pt>
                <c:pt idx="243">
                  <c:v>1.031576</c:v>
                </c:pt>
                <c:pt idx="244">
                  <c:v>1.0322579999999999</c:v>
                </c:pt>
                <c:pt idx="245">
                  <c:v>1.032942</c:v>
                </c:pt>
                <c:pt idx="246">
                  <c:v>1.0336289999999999</c:v>
                </c:pt>
                <c:pt idx="247">
                  <c:v>1.0343169999999999</c:v>
                </c:pt>
                <c:pt idx="248">
                  <c:v>1.035007</c:v>
                </c:pt>
                <c:pt idx="249">
                  <c:v>1.0356989999999999</c:v>
                </c:pt>
                <c:pt idx="250">
                  <c:v>1.036392</c:v>
                </c:pt>
                <c:pt idx="251">
                  <c:v>1.0370870000000001</c:v>
                </c:pt>
                <c:pt idx="252">
                  <c:v>1.037782</c:v>
                </c:pt>
                <c:pt idx="253">
                  <c:v>1.0384789999999999</c:v>
                </c:pt>
                <c:pt idx="254">
                  <c:v>1.0391760000000001</c:v>
                </c:pt>
                <c:pt idx="255">
                  <c:v>1.039874</c:v>
                </c:pt>
                <c:pt idx="256">
                  <c:v>1.0405720000000001</c:v>
                </c:pt>
                <c:pt idx="257">
                  <c:v>1.0412699999999999</c:v>
                </c:pt>
                <c:pt idx="258">
                  <c:v>1.041968</c:v>
                </c:pt>
                <c:pt idx="259">
                  <c:v>1.0426660000000001</c:v>
                </c:pt>
                <c:pt idx="260">
                  <c:v>1.043363</c:v>
                </c:pt>
                <c:pt idx="261">
                  <c:v>1.04406</c:v>
                </c:pt>
                <c:pt idx="262">
                  <c:v>1.044756</c:v>
                </c:pt>
                <c:pt idx="263">
                  <c:v>1.0454509999999999</c:v>
                </c:pt>
                <c:pt idx="264">
                  <c:v>1.0461450000000001</c:v>
                </c:pt>
                <c:pt idx="265">
                  <c:v>1.0468379999999999</c:v>
                </c:pt>
                <c:pt idx="266">
                  <c:v>1.0475289999999999</c:v>
                </c:pt>
                <c:pt idx="267">
                  <c:v>1.048219</c:v>
                </c:pt>
                <c:pt idx="268">
                  <c:v>1.048907</c:v>
                </c:pt>
                <c:pt idx="269">
                  <c:v>1.049593</c:v>
                </c:pt>
                <c:pt idx="270">
                  <c:v>1.050276</c:v>
                </c:pt>
                <c:pt idx="271">
                  <c:v>1.0509569999999999</c:v>
                </c:pt>
                <c:pt idx="272">
                  <c:v>1.051636</c:v>
                </c:pt>
                <c:pt idx="273">
                  <c:v>1.0523119999999999</c:v>
                </c:pt>
                <c:pt idx="274">
                  <c:v>1.052986</c:v>
                </c:pt>
                <c:pt idx="275">
                  <c:v>1.0536559999999999</c:v>
                </c:pt>
                <c:pt idx="276">
                  <c:v>1.0543229999999999</c:v>
                </c:pt>
                <c:pt idx="277">
                  <c:v>1.0549869999999999</c:v>
                </c:pt>
                <c:pt idx="278">
                  <c:v>1.055647</c:v>
                </c:pt>
                <c:pt idx="279">
                  <c:v>1.056303</c:v>
                </c:pt>
                <c:pt idx="280">
                  <c:v>1.056956</c:v>
                </c:pt>
                <c:pt idx="281">
                  <c:v>1.0576049999999999</c:v>
                </c:pt>
                <c:pt idx="282">
                  <c:v>1.0582499999999999</c:v>
                </c:pt>
                <c:pt idx="283">
                  <c:v>1.0588900000000001</c:v>
                </c:pt>
                <c:pt idx="284">
                  <c:v>1.059526</c:v>
                </c:pt>
                <c:pt idx="285">
                  <c:v>1.060157</c:v>
                </c:pt>
                <c:pt idx="286">
                  <c:v>1.0607839999999999</c:v>
                </c:pt>
                <c:pt idx="287">
                  <c:v>1.0614060000000001</c:v>
                </c:pt>
                <c:pt idx="288">
                  <c:v>1.0620229999999999</c:v>
                </c:pt>
                <c:pt idx="289">
                  <c:v>1.0626340000000001</c:v>
                </c:pt>
                <c:pt idx="290">
                  <c:v>1.06324</c:v>
                </c:pt>
                <c:pt idx="291">
                  <c:v>1.063841</c:v>
                </c:pt>
                <c:pt idx="292">
                  <c:v>1.0644370000000001</c:v>
                </c:pt>
                <c:pt idx="293">
                  <c:v>1.065026</c:v>
                </c:pt>
                <c:pt idx="294">
                  <c:v>1.0656099999999999</c:v>
                </c:pt>
                <c:pt idx="295">
                  <c:v>1.0661879999999999</c:v>
                </c:pt>
                <c:pt idx="296">
                  <c:v>1.066759</c:v>
                </c:pt>
                <c:pt idx="297">
                  <c:v>1.0673250000000001</c:v>
                </c:pt>
                <c:pt idx="298">
                  <c:v>1.0678829999999999</c:v>
                </c:pt>
                <c:pt idx="299">
                  <c:v>1.0684359999999999</c:v>
                </c:pt>
                <c:pt idx="300">
                  <c:v>1.0689820000000001</c:v>
                </c:pt>
                <c:pt idx="301">
                  <c:v>1.0695209999999999</c:v>
                </c:pt>
                <c:pt idx="302">
                  <c:v>1.0700529999999999</c:v>
                </c:pt>
                <c:pt idx="303">
                  <c:v>1.070578</c:v>
                </c:pt>
                <c:pt idx="304">
                  <c:v>1.071096</c:v>
                </c:pt>
                <c:pt idx="305">
                  <c:v>1.071607</c:v>
                </c:pt>
                <c:pt idx="306">
                  <c:v>1.072111</c:v>
                </c:pt>
                <c:pt idx="307">
                  <c:v>1.0726070000000001</c:v>
                </c:pt>
                <c:pt idx="308">
                  <c:v>1.073096</c:v>
                </c:pt>
                <c:pt idx="309">
                  <c:v>1.073577</c:v>
                </c:pt>
                <c:pt idx="310">
                  <c:v>1.0740499999999999</c:v>
                </c:pt>
                <c:pt idx="311">
                  <c:v>1.0745150000000001</c:v>
                </c:pt>
                <c:pt idx="312">
                  <c:v>1.074973</c:v>
                </c:pt>
                <c:pt idx="313">
                  <c:v>1.0754220000000001</c:v>
                </c:pt>
                <c:pt idx="314">
                  <c:v>1.075863</c:v>
                </c:pt>
                <c:pt idx="315">
                  <c:v>1.0762959999999999</c:v>
                </c:pt>
                <c:pt idx="316">
                  <c:v>1.0767199999999999</c:v>
                </c:pt>
                <c:pt idx="317">
                  <c:v>1.077137</c:v>
                </c:pt>
                <c:pt idx="318">
                  <c:v>1.0775440000000001</c:v>
                </c:pt>
                <c:pt idx="319">
                  <c:v>1.0779430000000001</c:v>
                </c:pt>
                <c:pt idx="320">
                  <c:v>1.078333</c:v>
                </c:pt>
                <c:pt idx="321">
                  <c:v>1.0787150000000001</c:v>
                </c:pt>
                <c:pt idx="322">
                  <c:v>1.079088</c:v>
                </c:pt>
                <c:pt idx="323">
                  <c:v>1.0794509999999999</c:v>
                </c:pt>
                <c:pt idx="324">
                  <c:v>1.079806</c:v>
                </c:pt>
                <c:pt idx="325">
                  <c:v>1.080152</c:v>
                </c:pt>
                <c:pt idx="326">
                  <c:v>1.0804879999999999</c:v>
                </c:pt>
                <c:pt idx="327">
                  <c:v>1.0808150000000001</c:v>
                </c:pt>
                <c:pt idx="328">
                  <c:v>1.0811329999999999</c:v>
                </c:pt>
                <c:pt idx="329">
                  <c:v>1.081442</c:v>
                </c:pt>
                <c:pt idx="330">
                  <c:v>1.0817410000000001</c:v>
                </c:pt>
                <c:pt idx="331">
                  <c:v>1.08203</c:v>
                </c:pt>
                <c:pt idx="332">
                  <c:v>1.0823100000000001</c:v>
                </c:pt>
                <c:pt idx="333">
                  <c:v>1.082581</c:v>
                </c:pt>
                <c:pt idx="334">
                  <c:v>1.0828420000000001</c:v>
                </c:pt>
                <c:pt idx="335">
                  <c:v>1.0830930000000001</c:v>
                </c:pt>
                <c:pt idx="336">
                  <c:v>1.083334</c:v>
                </c:pt>
                <c:pt idx="337">
                  <c:v>1.0835649999999999</c:v>
                </c:pt>
                <c:pt idx="338">
                  <c:v>1.0837870000000001</c:v>
                </c:pt>
                <c:pt idx="339">
                  <c:v>1.0839989999999999</c:v>
                </c:pt>
                <c:pt idx="340">
                  <c:v>1.0842000000000001</c:v>
                </c:pt>
                <c:pt idx="341">
                  <c:v>1.084392</c:v>
                </c:pt>
                <c:pt idx="342">
                  <c:v>1.0845739999999999</c:v>
                </c:pt>
                <c:pt idx="343">
                  <c:v>1.0847450000000001</c:v>
                </c:pt>
                <c:pt idx="344">
                  <c:v>1.0849070000000001</c:v>
                </c:pt>
                <c:pt idx="345">
                  <c:v>1.0850580000000001</c:v>
                </c:pt>
                <c:pt idx="346">
                  <c:v>1.085199</c:v>
                </c:pt>
                <c:pt idx="347">
                  <c:v>1.0853299999999999</c:v>
                </c:pt>
                <c:pt idx="348">
                  <c:v>1.0854509999999999</c:v>
                </c:pt>
                <c:pt idx="349">
                  <c:v>1.0855619999999999</c:v>
                </c:pt>
                <c:pt idx="350">
                  <c:v>1.0856619999999999</c:v>
                </c:pt>
                <c:pt idx="351">
                  <c:v>1.0857520000000001</c:v>
                </c:pt>
                <c:pt idx="352">
                  <c:v>1.085831</c:v>
                </c:pt>
                <c:pt idx="353">
                  <c:v>1.0859000000000001</c:v>
                </c:pt>
                <c:pt idx="354">
                  <c:v>1.0859589999999999</c:v>
                </c:pt>
                <c:pt idx="355">
                  <c:v>1.0860080000000001</c:v>
                </c:pt>
                <c:pt idx="356">
                  <c:v>1.0860460000000001</c:v>
                </c:pt>
                <c:pt idx="357">
                  <c:v>1.086074</c:v>
                </c:pt>
                <c:pt idx="358">
                  <c:v>1.0860909999999999</c:v>
                </c:pt>
                <c:pt idx="359">
                  <c:v>1.086098</c:v>
                </c:pt>
                <c:pt idx="360">
                  <c:v>1.086095</c:v>
                </c:pt>
                <c:pt idx="361">
                  <c:v>1.0860810000000001</c:v>
                </c:pt>
                <c:pt idx="362">
                  <c:v>1.0860570000000001</c:v>
                </c:pt>
                <c:pt idx="363">
                  <c:v>1.086023</c:v>
                </c:pt>
                <c:pt idx="364">
                  <c:v>1.0859780000000001</c:v>
                </c:pt>
                <c:pt idx="365">
                  <c:v>1.0859220000000001</c:v>
                </c:pt>
                <c:pt idx="366">
                  <c:v>1.0858570000000001</c:v>
                </c:pt>
                <c:pt idx="367">
                  <c:v>1.0857810000000001</c:v>
                </c:pt>
                <c:pt idx="368">
                  <c:v>1.0856950000000001</c:v>
                </c:pt>
                <c:pt idx="369">
                  <c:v>1.0855980000000001</c:v>
                </c:pt>
                <c:pt idx="370">
                  <c:v>1.085491</c:v>
                </c:pt>
                <c:pt idx="371">
                  <c:v>1.0853740000000001</c:v>
                </c:pt>
                <c:pt idx="372">
                  <c:v>1.0852470000000001</c:v>
                </c:pt>
                <c:pt idx="373">
                  <c:v>1.0851090000000001</c:v>
                </c:pt>
                <c:pt idx="374">
                  <c:v>1.0849610000000001</c:v>
                </c:pt>
                <c:pt idx="375">
                  <c:v>1.084803</c:v>
                </c:pt>
                <c:pt idx="376">
                  <c:v>1.084635</c:v>
                </c:pt>
                <c:pt idx="377">
                  <c:v>1.084457</c:v>
                </c:pt>
                <c:pt idx="378">
                  <c:v>1.0842689999999999</c:v>
                </c:pt>
                <c:pt idx="379">
                  <c:v>1.084071</c:v>
                </c:pt>
                <c:pt idx="380">
                  <c:v>1.083863</c:v>
                </c:pt>
                <c:pt idx="381">
                  <c:v>1.083645</c:v>
                </c:pt>
                <c:pt idx="382">
                  <c:v>1.0834159999999999</c:v>
                </c:pt>
                <c:pt idx="383">
                  <c:v>1.0831789999999999</c:v>
                </c:pt>
                <c:pt idx="384">
                  <c:v>1.0829310000000001</c:v>
                </c:pt>
                <c:pt idx="385">
                  <c:v>1.0826739999999999</c:v>
                </c:pt>
                <c:pt idx="386">
                  <c:v>1.082406</c:v>
                </c:pt>
                <c:pt idx="387">
                  <c:v>1.08213</c:v>
                </c:pt>
                <c:pt idx="388">
                  <c:v>1.0818430000000001</c:v>
                </c:pt>
                <c:pt idx="389">
                  <c:v>1.081548</c:v>
                </c:pt>
                <c:pt idx="390">
                  <c:v>1.081242</c:v>
                </c:pt>
                <c:pt idx="391">
                  <c:v>1.0809280000000001</c:v>
                </c:pt>
                <c:pt idx="392">
                  <c:v>1.0806039999999999</c:v>
                </c:pt>
                <c:pt idx="393">
                  <c:v>1.0802700000000001</c:v>
                </c:pt>
                <c:pt idx="394">
                  <c:v>1.079928</c:v>
                </c:pt>
                <c:pt idx="395">
                  <c:v>1.0795760000000001</c:v>
                </c:pt>
                <c:pt idx="396">
                  <c:v>1.079216</c:v>
                </c:pt>
                <c:pt idx="397">
                  <c:v>1.078846</c:v>
                </c:pt>
                <c:pt idx="398">
                  <c:v>1.0784670000000001</c:v>
                </c:pt>
                <c:pt idx="399">
                  <c:v>1.0780799999999999</c:v>
                </c:pt>
                <c:pt idx="400">
                  <c:v>1.0776840000000001</c:v>
                </c:pt>
                <c:pt idx="401">
                  <c:v>1.0772790000000001</c:v>
                </c:pt>
                <c:pt idx="402">
                  <c:v>1.0768660000000001</c:v>
                </c:pt>
                <c:pt idx="403">
                  <c:v>1.076444</c:v>
                </c:pt>
                <c:pt idx="404">
                  <c:v>1.076014</c:v>
                </c:pt>
                <c:pt idx="405">
                  <c:v>1.0755760000000001</c:v>
                </c:pt>
                <c:pt idx="406">
                  <c:v>1.075129</c:v>
                </c:pt>
                <c:pt idx="407">
                  <c:v>1.0746739999999999</c:v>
                </c:pt>
                <c:pt idx="408">
                  <c:v>1.0742119999999999</c:v>
                </c:pt>
                <c:pt idx="409">
                  <c:v>1.0737410000000001</c:v>
                </c:pt>
                <c:pt idx="410">
                  <c:v>1.0732630000000001</c:v>
                </c:pt>
                <c:pt idx="411">
                  <c:v>1.072776</c:v>
                </c:pt>
                <c:pt idx="412">
                  <c:v>1.0722830000000001</c:v>
                </c:pt>
                <c:pt idx="413">
                  <c:v>1.0717810000000001</c:v>
                </c:pt>
                <c:pt idx="414">
                  <c:v>1.0712729999999999</c:v>
                </c:pt>
                <c:pt idx="415">
                  <c:v>1.070757</c:v>
                </c:pt>
                <c:pt idx="416">
                  <c:v>1.0702339999999999</c:v>
                </c:pt>
                <c:pt idx="417">
                  <c:v>1.069704</c:v>
                </c:pt>
                <c:pt idx="418">
                  <c:v>1.069167</c:v>
                </c:pt>
                <c:pt idx="419">
                  <c:v>1.0686230000000001</c:v>
                </c:pt>
                <c:pt idx="420">
                  <c:v>1.0680730000000001</c:v>
                </c:pt>
                <c:pt idx="421">
                  <c:v>1.0675159999999999</c:v>
                </c:pt>
                <c:pt idx="422">
                  <c:v>1.0669519999999999</c:v>
                </c:pt>
                <c:pt idx="423">
                  <c:v>1.0663830000000001</c:v>
                </c:pt>
                <c:pt idx="424">
                  <c:v>1.0658069999999999</c:v>
                </c:pt>
                <c:pt idx="425">
                  <c:v>1.0652250000000001</c:v>
                </c:pt>
                <c:pt idx="426">
                  <c:v>1.0646370000000001</c:v>
                </c:pt>
                <c:pt idx="427">
                  <c:v>1.0640430000000001</c:v>
                </c:pt>
                <c:pt idx="428">
                  <c:v>1.0634440000000001</c:v>
                </c:pt>
                <c:pt idx="429">
                  <c:v>1.0628390000000001</c:v>
                </c:pt>
                <c:pt idx="430">
                  <c:v>1.0622290000000001</c:v>
                </c:pt>
                <c:pt idx="431">
                  <c:v>1.0616140000000001</c:v>
                </c:pt>
                <c:pt idx="432">
                  <c:v>1.0609930000000001</c:v>
                </c:pt>
                <c:pt idx="433">
                  <c:v>1.060368</c:v>
                </c:pt>
                <c:pt idx="434">
                  <c:v>1.0597380000000001</c:v>
                </c:pt>
                <c:pt idx="435">
                  <c:v>1.0591029999999999</c:v>
                </c:pt>
                <c:pt idx="436">
                  <c:v>1.0584640000000001</c:v>
                </c:pt>
                <c:pt idx="437">
                  <c:v>1.05782</c:v>
                </c:pt>
                <c:pt idx="438">
                  <c:v>1.057172</c:v>
                </c:pt>
                <c:pt idx="439">
                  <c:v>1.056521</c:v>
                </c:pt>
                <c:pt idx="440">
                  <c:v>1.0558650000000001</c:v>
                </c:pt>
                <c:pt idx="441">
                  <c:v>1.0552049999999999</c:v>
                </c:pt>
                <c:pt idx="442">
                  <c:v>1.0545420000000001</c:v>
                </c:pt>
                <c:pt idx="443">
                  <c:v>1.053876</c:v>
                </c:pt>
                <c:pt idx="444">
                  <c:v>1.0532060000000001</c:v>
                </c:pt>
                <c:pt idx="445">
                  <c:v>1.0525340000000001</c:v>
                </c:pt>
                <c:pt idx="446">
                  <c:v>1.051858</c:v>
                </c:pt>
                <c:pt idx="447">
                  <c:v>1.05118</c:v>
                </c:pt>
                <c:pt idx="448">
                  <c:v>1.0504990000000001</c:v>
                </c:pt>
                <c:pt idx="449">
                  <c:v>1.0498160000000001</c:v>
                </c:pt>
                <c:pt idx="450">
                  <c:v>1.0491299999999999</c:v>
                </c:pt>
                <c:pt idx="451">
                  <c:v>1.0484420000000001</c:v>
                </c:pt>
                <c:pt idx="452">
                  <c:v>1.0477529999999999</c:v>
                </c:pt>
                <c:pt idx="453">
                  <c:v>1.0470619999999999</c:v>
                </c:pt>
                <c:pt idx="454">
                  <c:v>1.0463690000000001</c:v>
                </c:pt>
                <c:pt idx="455">
                  <c:v>1.0456749999999999</c:v>
                </c:pt>
                <c:pt idx="456">
                  <c:v>1.0449790000000001</c:v>
                </c:pt>
                <c:pt idx="457">
                  <c:v>1.0442830000000001</c:v>
                </c:pt>
                <c:pt idx="458">
                  <c:v>1.0435859999999999</c:v>
                </c:pt>
                <c:pt idx="459">
                  <c:v>1.042888</c:v>
                </c:pt>
                <c:pt idx="460">
                  <c:v>1.0421899999999999</c:v>
                </c:pt>
                <c:pt idx="461">
                  <c:v>1.0414909999999999</c:v>
                </c:pt>
                <c:pt idx="462">
                  <c:v>1.0407930000000001</c:v>
                </c:pt>
                <c:pt idx="463">
                  <c:v>1.0400940000000001</c:v>
                </c:pt>
                <c:pt idx="464">
                  <c:v>1.039396</c:v>
                </c:pt>
                <c:pt idx="465">
                  <c:v>1.0386979999999999</c:v>
                </c:pt>
                <c:pt idx="466">
                  <c:v>1.038</c:v>
                </c:pt>
                <c:pt idx="467">
                  <c:v>1.037304</c:v>
                </c:pt>
                <c:pt idx="468">
                  <c:v>1.036608</c:v>
                </c:pt>
                <c:pt idx="469">
                  <c:v>1.035914</c:v>
                </c:pt>
                <c:pt idx="470">
                  <c:v>1.0352209999999999</c:v>
                </c:pt>
                <c:pt idx="471">
                  <c:v>1.0345299999999999</c:v>
                </c:pt>
                <c:pt idx="472">
                  <c:v>1.0338400000000001</c:v>
                </c:pt>
                <c:pt idx="473">
                  <c:v>1.033153</c:v>
                </c:pt>
                <c:pt idx="474">
                  <c:v>1.032467</c:v>
                </c:pt>
                <c:pt idx="475">
                  <c:v>1.031784</c:v>
                </c:pt>
                <c:pt idx="476">
                  <c:v>1.0311030000000001</c:v>
                </c:pt>
                <c:pt idx="477">
                  <c:v>1.0304249999999999</c:v>
                </c:pt>
                <c:pt idx="478">
                  <c:v>1.0297499999999999</c:v>
                </c:pt>
                <c:pt idx="479">
                  <c:v>1.0290779999999999</c:v>
                </c:pt>
                <c:pt idx="480">
                  <c:v>1.0284089999999999</c:v>
                </c:pt>
                <c:pt idx="481">
                  <c:v>1.027744</c:v>
                </c:pt>
                <c:pt idx="482">
                  <c:v>1.0270820000000001</c:v>
                </c:pt>
                <c:pt idx="483">
                  <c:v>1.026424</c:v>
                </c:pt>
                <c:pt idx="484">
                  <c:v>1.0257700000000001</c:v>
                </c:pt>
                <c:pt idx="485">
                  <c:v>1.0251209999999999</c:v>
                </c:pt>
                <c:pt idx="486">
                  <c:v>1.024475</c:v>
                </c:pt>
                <c:pt idx="487">
                  <c:v>1.0238339999999999</c:v>
                </c:pt>
                <c:pt idx="488">
                  <c:v>1.023199</c:v>
                </c:pt>
                <c:pt idx="489">
                  <c:v>1.022567</c:v>
                </c:pt>
                <c:pt idx="490">
                  <c:v>1.0219419999999999</c:v>
                </c:pt>
                <c:pt idx="491">
                  <c:v>1.0213209999999999</c:v>
                </c:pt>
                <c:pt idx="492">
                  <c:v>1.0207059999999999</c:v>
                </c:pt>
                <c:pt idx="493">
                  <c:v>1.0200959999999999</c:v>
                </c:pt>
                <c:pt idx="494">
                  <c:v>1.019493</c:v>
                </c:pt>
                <c:pt idx="495">
                  <c:v>1.0188950000000001</c:v>
                </c:pt>
                <c:pt idx="496">
                  <c:v>1.0183040000000001</c:v>
                </c:pt>
                <c:pt idx="497">
                  <c:v>1.017719</c:v>
                </c:pt>
                <c:pt idx="498">
                  <c:v>1.0171410000000001</c:v>
                </c:pt>
                <c:pt idx="499">
                  <c:v>1.0165690000000001</c:v>
                </c:pt>
                <c:pt idx="500">
                  <c:v>1.0160039999999999</c:v>
                </c:pt>
                <c:pt idx="501">
                  <c:v>1.0154460000000001</c:v>
                </c:pt>
                <c:pt idx="502">
                  <c:v>1.014896</c:v>
                </c:pt>
                <c:pt idx="503">
                  <c:v>1.0143530000000001</c:v>
                </c:pt>
                <c:pt idx="504">
                  <c:v>1.0138180000000001</c:v>
                </c:pt>
                <c:pt idx="505">
                  <c:v>1.01329</c:v>
                </c:pt>
                <c:pt idx="506">
                  <c:v>1.0127699999999999</c:v>
                </c:pt>
                <c:pt idx="507">
                  <c:v>1.0122580000000001</c:v>
                </c:pt>
                <c:pt idx="508">
                  <c:v>1.011755</c:v>
                </c:pt>
                <c:pt idx="509">
                  <c:v>1.01126</c:v>
                </c:pt>
                <c:pt idx="510">
                  <c:v>1.0107729999999999</c:v>
                </c:pt>
                <c:pt idx="511">
                  <c:v>1.0102949999999999</c:v>
                </c:pt>
                <c:pt idx="512">
                  <c:v>1.0098259999999999</c:v>
                </c:pt>
                <c:pt idx="513">
                  <c:v>1.009366</c:v>
                </c:pt>
                <c:pt idx="514">
                  <c:v>1.0089159999999999</c:v>
                </c:pt>
                <c:pt idx="515">
                  <c:v>1.0084740000000001</c:v>
                </c:pt>
                <c:pt idx="516">
                  <c:v>1.0080420000000001</c:v>
                </c:pt>
                <c:pt idx="517">
                  <c:v>1.007619</c:v>
                </c:pt>
                <c:pt idx="518">
                  <c:v>1.007206</c:v>
                </c:pt>
                <c:pt idx="519">
                  <c:v>1.0068029999999999</c:v>
                </c:pt>
                <c:pt idx="520">
                  <c:v>1.00641</c:v>
                </c:pt>
                <c:pt idx="521">
                  <c:v>1.006027</c:v>
                </c:pt>
                <c:pt idx="522">
                  <c:v>1.005654</c:v>
                </c:pt>
                <c:pt idx="523">
                  <c:v>1.0052909999999999</c:v>
                </c:pt>
                <c:pt idx="524">
                  <c:v>1.004939</c:v>
                </c:pt>
                <c:pt idx="525">
                  <c:v>1.004597</c:v>
                </c:pt>
                <c:pt idx="526">
                  <c:v>1.0042660000000001</c:v>
                </c:pt>
                <c:pt idx="527">
                  <c:v>1.003946</c:v>
                </c:pt>
                <c:pt idx="528">
                  <c:v>1.0036369999999999</c:v>
                </c:pt>
                <c:pt idx="529">
                  <c:v>1.003339</c:v>
                </c:pt>
                <c:pt idx="530">
                  <c:v>1.0030509999999999</c:v>
                </c:pt>
                <c:pt idx="531">
                  <c:v>1.002775</c:v>
                </c:pt>
                <c:pt idx="532">
                  <c:v>1.00251</c:v>
                </c:pt>
                <c:pt idx="533">
                  <c:v>1.002257</c:v>
                </c:pt>
                <c:pt idx="534">
                  <c:v>1.0020150000000001</c:v>
                </c:pt>
                <c:pt idx="535">
                  <c:v>1.001784</c:v>
                </c:pt>
                <c:pt idx="536">
                  <c:v>1.001565</c:v>
                </c:pt>
                <c:pt idx="537">
                  <c:v>1.001358</c:v>
                </c:pt>
                <c:pt idx="538">
                  <c:v>1.0011620000000001</c:v>
                </c:pt>
                <c:pt idx="539">
                  <c:v>1.0009779999999999</c:v>
                </c:pt>
                <c:pt idx="540">
                  <c:v>1.0008060000000001</c:v>
                </c:pt>
                <c:pt idx="541">
                  <c:v>1.0006459999999999</c:v>
                </c:pt>
                <c:pt idx="542">
                  <c:v>1.0004980000000001</c:v>
                </c:pt>
                <c:pt idx="543">
                  <c:v>1.000362</c:v>
                </c:pt>
                <c:pt idx="544">
                  <c:v>1.000238</c:v>
                </c:pt>
                <c:pt idx="545">
                  <c:v>1.0001260000000001</c:v>
                </c:pt>
                <c:pt idx="546">
                  <c:v>1.0000260000000001</c:v>
                </c:pt>
                <c:pt idx="547">
                  <c:v>0.99993799999999999</c:v>
                </c:pt>
                <c:pt idx="548">
                  <c:v>0.99986299999999995</c:v>
                </c:pt>
                <c:pt idx="549">
                  <c:v>0.99979899999999999</c:v>
                </c:pt>
                <c:pt idx="550">
                  <c:v>0.99974799999999997</c:v>
                </c:pt>
                <c:pt idx="551">
                  <c:v>0.99970899999999996</c:v>
                </c:pt>
                <c:pt idx="552">
                  <c:v>0.99968299999999999</c:v>
                </c:pt>
                <c:pt idx="553">
                  <c:v>0.99966900000000003</c:v>
                </c:pt>
                <c:pt idx="554">
                  <c:v>0.99966699999999997</c:v>
                </c:pt>
                <c:pt idx="555">
                  <c:v>0.99967700000000004</c:v>
                </c:pt>
                <c:pt idx="556">
                  <c:v>0.999699</c:v>
                </c:pt>
                <c:pt idx="557">
                  <c:v>0.99973400000000001</c:v>
                </c:pt>
                <c:pt idx="558">
                  <c:v>0.99978100000000003</c:v>
                </c:pt>
                <c:pt idx="559">
                  <c:v>0.99984099999999998</c:v>
                </c:pt>
                <c:pt idx="560">
                  <c:v>0.99991200000000002</c:v>
                </c:pt>
                <c:pt idx="561">
                  <c:v>0.999996</c:v>
                </c:pt>
                <c:pt idx="562">
                  <c:v>1.000092</c:v>
                </c:pt>
                <c:pt idx="563">
                  <c:v>1.0002</c:v>
                </c:pt>
                <c:pt idx="564">
                  <c:v>1.0003200000000001</c:v>
                </c:pt>
                <c:pt idx="565">
                  <c:v>1.0004519999999999</c:v>
                </c:pt>
                <c:pt idx="566">
                  <c:v>1.000597</c:v>
                </c:pt>
                <c:pt idx="567">
                  <c:v>1.000753</c:v>
                </c:pt>
                <c:pt idx="568">
                  <c:v>1.0009209999999999</c:v>
                </c:pt>
                <c:pt idx="569">
                  <c:v>1.001101</c:v>
                </c:pt>
                <c:pt idx="570">
                  <c:v>1.001293</c:v>
                </c:pt>
                <c:pt idx="571">
                  <c:v>1.0014959999999999</c:v>
                </c:pt>
                <c:pt idx="572">
                  <c:v>1.0017119999999999</c:v>
                </c:pt>
                <c:pt idx="573">
                  <c:v>1.001938</c:v>
                </c:pt>
                <c:pt idx="574">
                  <c:v>1.0021770000000001</c:v>
                </c:pt>
                <c:pt idx="575">
                  <c:v>1.002427</c:v>
                </c:pt>
                <c:pt idx="576">
                  <c:v>1.002688</c:v>
                </c:pt>
                <c:pt idx="577">
                  <c:v>1.0029600000000001</c:v>
                </c:pt>
                <c:pt idx="578">
                  <c:v>1.003244</c:v>
                </c:pt>
                <c:pt idx="579">
                  <c:v>1.003539</c:v>
                </c:pt>
                <c:pt idx="580">
                  <c:v>1.003844</c:v>
                </c:pt>
                <c:pt idx="581">
                  <c:v>1.0041610000000001</c:v>
                </c:pt>
                <c:pt idx="582">
                  <c:v>1.004489</c:v>
                </c:pt>
                <c:pt idx="583">
                  <c:v>1.0048269999999999</c:v>
                </c:pt>
                <c:pt idx="584">
                  <c:v>1.0051749999999999</c:v>
                </c:pt>
                <c:pt idx="585">
                  <c:v>1.0055350000000001</c:v>
                </c:pt>
                <c:pt idx="586">
                  <c:v>1.0059039999999999</c:v>
                </c:pt>
                <c:pt idx="587">
                  <c:v>1.006284</c:v>
                </c:pt>
                <c:pt idx="588">
                  <c:v>1.0066740000000001</c:v>
                </c:pt>
                <c:pt idx="589">
                  <c:v>1.007074</c:v>
                </c:pt>
                <c:pt idx="590">
                  <c:v>1.0074829999999999</c:v>
                </c:pt>
                <c:pt idx="591">
                  <c:v>1.007903</c:v>
                </c:pt>
                <c:pt idx="592">
                  <c:v>1.008332</c:v>
                </c:pt>
                <c:pt idx="593">
                  <c:v>1.0087710000000001</c:v>
                </c:pt>
                <c:pt idx="594">
                  <c:v>1.0092179999999999</c:v>
                </c:pt>
                <c:pt idx="595">
                  <c:v>1.0096750000000001</c:v>
                </c:pt>
                <c:pt idx="596">
                  <c:v>1.010141</c:v>
                </c:pt>
                <c:pt idx="597">
                  <c:v>1.010616</c:v>
                </c:pt>
                <c:pt idx="598">
                  <c:v>1.0111000000000001</c:v>
                </c:pt>
                <c:pt idx="599">
                  <c:v>1.011592</c:v>
                </c:pt>
                <c:pt idx="600">
                  <c:v>1.0120929999999999</c:v>
                </c:pt>
                <c:pt idx="601">
                  <c:v>1.012602</c:v>
                </c:pt>
                <c:pt idx="602">
                  <c:v>1.0131190000000001</c:v>
                </c:pt>
                <c:pt idx="603">
                  <c:v>1.013644</c:v>
                </c:pt>
                <c:pt idx="604">
                  <c:v>1.0141770000000001</c:v>
                </c:pt>
                <c:pt idx="605">
                  <c:v>1.014718</c:v>
                </c:pt>
                <c:pt idx="606">
                  <c:v>1.015266</c:v>
                </c:pt>
                <c:pt idx="607">
                  <c:v>1.0158210000000001</c:v>
                </c:pt>
                <c:pt idx="608">
                  <c:v>1.016383</c:v>
                </c:pt>
                <c:pt idx="609">
                  <c:v>1.016953</c:v>
                </c:pt>
                <c:pt idx="610">
                  <c:v>1.0175289999999999</c:v>
                </c:pt>
                <c:pt idx="611">
                  <c:v>1.0181119999999999</c:v>
                </c:pt>
                <c:pt idx="612">
                  <c:v>1.0187010000000001</c:v>
                </c:pt>
                <c:pt idx="613">
                  <c:v>1.0192969999999999</c:v>
                </c:pt>
                <c:pt idx="614">
                  <c:v>1.019898</c:v>
                </c:pt>
                <c:pt idx="615">
                  <c:v>1.0205059999999999</c:v>
                </c:pt>
                <c:pt idx="616">
                  <c:v>1.0211190000000001</c:v>
                </c:pt>
                <c:pt idx="617">
                  <c:v>1.021738</c:v>
                </c:pt>
                <c:pt idx="618">
                  <c:v>1.022362</c:v>
                </c:pt>
                <c:pt idx="619">
                  <c:v>1.022991</c:v>
                </c:pt>
                <c:pt idx="620">
                  <c:v>1.023625</c:v>
                </c:pt>
                <c:pt idx="621">
                  <c:v>1.024265</c:v>
                </c:pt>
                <c:pt idx="622">
                  <c:v>1.0249079999999999</c:v>
                </c:pt>
                <c:pt idx="623">
                  <c:v>1.0255570000000001</c:v>
                </c:pt>
                <c:pt idx="624">
                  <c:v>1.0262089999999999</c:v>
                </c:pt>
                <c:pt idx="625">
                  <c:v>1.0268660000000001</c:v>
                </c:pt>
                <c:pt idx="626">
                  <c:v>1.0275259999999999</c:v>
                </c:pt>
                <c:pt idx="627">
                  <c:v>1.0281899999999999</c:v>
                </c:pt>
                <c:pt idx="628">
                  <c:v>1.0288580000000001</c:v>
                </c:pt>
                <c:pt idx="629">
                  <c:v>1.0295289999999999</c:v>
                </c:pt>
                <c:pt idx="630">
                  <c:v>1.030203</c:v>
                </c:pt>
                <c:pt idx="631">
                  <c:v>1.03088</c:v>
                </c:pt>
                <c:pt idx="632">
                  <c:v>1.03156</c:v>
                </c:pt>
                <c:pt idx="633">
                  <c:v>1.0322420000000001</c:v>
                </c:pt>
                <c:pt idx="634">
                  <c:v>1.0329269999999999</c:v>
                </c:pt>
                <c:pt idx="635">
                  <c:v>1.033614</c:v>
                </c:pt>
                <c:pt idx="636">
                  <c:v>1.034303</c:v>
                </c:pt>
                <c:pt idx="637">
                  <c:v>1.034994</c:v>
                </c:pt>
                <c:pt idx="638">
                  <c:v>1.0356860000000001</c:v>
                </c:pt>
                <c:pt idx="639">
                  <c:v>1.0363800000000001</c:v>
                </c:pt>
                <c:pt idx="640">
                  <c:v>1.037075</c:v>
                </c:pt>
                <c:pt idx="641">
                  <c:v>1.037771</c:v>
                </c:pt>
                <c:pt idx="642">
                  <c:v>1.0384679999999999</c:v>
                </c:pt>
                <c:pt idx="643">
                  <c:v>1.039166</c:v>
                </c:pt>
                <c:pt idx="644">
                  <c:v>1.0398639999999999</c:v>
                </c:pt>
                <c:pt idx="645">
                  <c:v>1.040562</c:v>
                </c:pt>
                <c:pt idx="646">
                  <c:v>1.041261</c:v>
                </c:pt>
                <c:pt idx="647">
                  <c:v>1.04196</c:v>
                </c:pt>
                <c:pt idx="648">
                  <c:v>1.0426580000000001</c:v>
                </c:pt>
                <c:pt idx="649">
                  <c:v>1.043356</c:v>
                </c:pt>
                <c:pt idx="650">
                  <c:v>1.0440529999999999</c:v>
                </c:pt>
                <c:pt idx="651">
                  <c:v>1.0447500000000001</c:v>
                </c:pt>
                <c:pt idx="652">
                  <c:v>1.045445</c:v>
                </c:pt>
                <c:pt idx="653">
                  <c:v>1.0461400000000001</c:v>
                </c:pt>
                <c:pt idx="654">
                  <c:v>1.0468329999999999</c:v>
                </c:pt>
                <c:pt idx="655">
                  <c:v>1.047525</c:v>
                </c:pt>
                <c:pt idx="656">
                  <c:v>1.0482149999999999</c:v>
                </c:pt>
                <c:pt idx="657">
                  <c:v>1.0489029999999999</c:v>
                </c:pt>
                <c:pt idx="658">
                  <c:v>1.0495890000000001</c:v>
                </c:pt>
                <c:pt idx="659">
                  <c:v>1.050273</c:v>
                </c:pt>
                <c:pt idx="660">
                  <c:v>1.0509550000000001</c:v>
                </c:pt>
                <c:pt idx="661">
                  <c:v>1.051634</c:v>
                </c:pt>
                <c:pt idx="662">
                  <c:v>1.0523100000000001</c:v>
                </c:pt>
                <c:pt idx="663">
                  <c:v>1.0529839999999999</c:v>
                </c:pt>
                <c:pt idx="664">
                  <c:v>1.0536540000000001</c:v>
                </c:pt>
                <c:pt idx="665">
                  <c:v>1.054322</c:v>
                </c:pt>
                <c:pt idx="666">
                  <c:v>1.054986</c:v>
                </c:pt>
                <c:pt idx="667">
                  <c:v>1.0556460000000001</c:v>
                </c:pt>
                <c:pt idx="668">
                  <c:v>1.056303</c:v>
                </c:pt>
                <c:pt idx="669">
                  <c:v>1.056956</c:v>
                </c:pt>
                <c:pt idx="670">
                  <c:v>1.0576049999999999</c:v>
                </c:pt>
                <c:pt idx="671">
                  <c:v>1.0582499999999999</c:v>
                </c:pt>
                <c:pt idx="672">
                  <c:v>1.058891</c:v>
                </c:pt>
                <c:pt idx="673">
                  <c:v>1.0595270000000001</c:v>
                </c:pt>
                <c:pt idx="674">
                  <c:v>1.0601579999999999</c:v>
                </c:pt>
                <c:pt idx="675">
                  <c:v>1.0607850000000001</c:v>
                </c:pt>
                <c:pt idx="676">
                  <c:v>1.061407</c:v>
                </c:pt>
                <c:pt idx="677">
                  <c:v>1.0620240000000001</c:v>
                </c:pt>
                <c:pt idx="678">
                  <c:v>1.0626359999999999</c:v>
                </c:pt>
                <c:pt idx="679">
                  <c:v>1.063242</c:v>
                </c:pt>
                <c:pt idx="680">
                  <c:v>1.0638430000000001</c:v>
                </c:pt>
                <c:pt idx="681">
                  <c:v>1.0644389999999999</c:v>
                </c:pt>
                <c:pt idx="682">
                  <c:v>1.0650280000000001</c:v>
                </c:pt>
                <c:pt idx="683">
                  <c:v>1.065612</c:v>
                </c:pt>
                <c:pt idx="684">
                  <c:v>1.06619</c:v>
                </c:pt>
                <c:pt idx="685">
                  <c:v>1.0667610000000001</c:v>
                </c:pt>
                <c:pt idx="686">
                  <c:v>1.0673269999999999</c:v>
                </c:pt>
                <c:pt idx="687">
                  <c:v>1.0678859999999999</c:v>
                </c:pt>
                <c:pt idx="688">
                  <c:v>1.068438</c:v>
                </c:pt>
                <c:pt idx="689">
                  <c:v>1.0689839999999999</c:v>
                </c:pt>
                <c:pt idx="690">
                  <c:v>1.069523</c:v>
                </c:pt>
                <c:pt idx="691">
                  <c:v>1.070055</c:v>
                </c:pt>
                <c:pt idx="692">
                  <c:v>1.0705800000000001</c:v>
                </c:pt>
                <c:pt idx="693">
                  <c:v>1.0710980000000001</c:v>
                </c:pt>
                <c:pt idx="694">
                  <c:v>1.071609</c:v>
                </c:pt>
                <c:pt idx="695">
                  <c:v>1.072112</c:v>
                </c:pt>
                <c:pt idx="696">
                  <c:v>1.072608</c:v>
                </c:pt>
                <c:pt idx="697">
                  <c:v>1.073097</c:v>
                </c:pt>
                <c:pt idx="698">
                  <c:v>1.073577</c:v>
                </c:pt>
                <c:pt idx="699">
                  <c:v>1.0740499999999999</c:v>
                </c:pt>
                <c:pt idx="700">
                  <c:v>1.0745150000000001</c:v>
                </c:pt>
                <c:pt idx="701">
                  <c:v>1.074973</c:v>
                </c:pt>
                <c:pt idx="702">
                  <c:v>1.0754220000000001</c:v>
                </c:pt>
                <c:pt idx="703">
                  <c:v>1.075863</c:v>
                </c:pt>
                <c:pt idx="704">
                  <c:v>1.076295</c:v>
                </c:pt>
                <c:pt idx="705">
                  <c:v>1.076719</c:v>
                </c:pt>
                <c:pt idx="706">
                  <c:v>1.077135</c:v>
                </c:pt>
                <c:pt idx="707">
                  <c:v>1.0775429999999999</c:v>
                </c:pt>
                <c:pt idx="708">
                  <c:v>1.077941</c:v>
                </c:pt>
                <c:pt idx="709">
                  <c:v>1.0783309999999999</c:v>
                </c:pt>
                <c:pt idx="710">
                  <c:v>1.0787119999999999</c:v>
                </c:pt>
                <c:pt idx="711">
                  <c:v>1.0790850000000001</c:v>
                </c:pt>
                <c:pt idx="712">
                  <c:v>1.079448</c:v>
                </c:pt>
                <c:pt idx="713">
                  <c:v>1.0798019999999999</c:v>
                </c:pt>
                <c:pt idx="714">
                  <c:v>1.080147</c:v>
                </c:pt>
                <c:pt idx="715">
                  <c:v>1.0804830000000001</c:v>
                </c:pt>
                <c:pt idx="716">
                  <c:v>1.08081</c:v>
                </c:pt>
                <c:pt idx="717">
                  <c:v>1.0811280000000001</c:v>
                </c:pt>
                <c:pt idx="718">
                  <c:v>1.0814360000000001</c:v>
                </c:pt>
                <c:pt idx="719">
                  <c:v>1.0817349999999999</c:v>
                </c:pt>
                <c:pt idx="720">
                  <c:v>1.0820240000000001</c:v>
                </c:pt>
                <c:pt idx="721">
                  <c:v>1.082303</c:v>
                </c:pt>
                <c:pt idx="722">
                  <c:v>1.082573</c:v>
                </c:pt>
                <c:pt idx="723">
                  <c:v>1.0828340000000001</c:v>
                </c:pt>
                <c:pt idx="724">
                  <c:v>1.0830839999999999</c:v>
                </c:pt>
                <c:pt idx="725">
                  <c:v>1.0833250000000001</c:v>
                </c:pt>
                <c:pt idx="726">
                  <c:v>1.083556</c:v>
                </c:pt>
                <c:pt idx="727">
                  <c:v>1.083777</c:v>
                </c:pt>
                <c:pt idx="728">
                  <c:v>1.0839890000000001</c:v>
                </c:pt>
                <c:pt idx="729">
                  <c:v>1.08419</c:v>
                </c:pt>
                <c:pt idx="730">
                  <c:v>1.084381</c:v>
                </c:pt>
                <c:pt idx="731">
                  <c:v>1.084562</c:v>
                </c:pt>
                <c:pt idx="732">
                  <c:v>1.0847329999999999</c:v>
                </c:pt>
                <c:pt idx="733">
                  <c:v>1.084894</c:v>
                </c:pt>
                <c:pt idx="734">
                  <c:v>1.085045</c:v>
                </c:pt>
                <c:pt idx="735">
                  <c:v>1.085186</c:v>
                </c:pt>
                <c:pt idx="736">
                  <c:v>1.0853159999999999</c:v>
                </c:pt>
                <c:pt idx="737">
                  <c:v>1.085437</c:v>
                </c:pt>
                <c:pt idx="738">
                  <c:v>1.085547</c:v>
                </c:pt>
                <c:pt idx="739">
                  <c:v>1.0856460000000001</c:v>
                </c:pt>
                <c:pt idx="740">
                  <c:v>1.085736</c:v>
                </c:pt>
                <c:pt idx="741">
                  <c:v>1.085815</c:v>
                </c:pt>
                <c:pt idx="742">
                  <c:v>1.0858840000000001</c:v>
                </c:pt>
                <c:pt idx="743">
                  <c:v>1.085942</c:v>
                </c:pt>
                <c:pt idx="744">
                  <c:v>1.08599</c:v>
                </c:pt>
                <c:pt idx="745">
                  <c:v>1.086028</c:v>
                </c:pt>
                <c:pt idx="746">
                  <c:v>1.086055</c:v>
                </c:pt>
                <c:pt idx="747">
                  <c:v>1.0860719999999999</c:v>
                </c:pt>
                <c:pt idx="748">
                  <c:v>1.086079</c:v>
                </c:pt>
                <c:pt idx="749">
                  <c:v>1.0860749999999999</c:v>
                </c:pt>
                <c:pt idx="750">
                  <c:v>1.0860609999999999</c:v>
                </c:pt>
                <c:pt idx="751">
                  <c:v>1.086036</c:v>
                </c:pt>
                <c:pt idx="752">
                  <c:v>1.086001</c:v>
                </c:pt>
                <c:pt idx="753">
                  <c:v>1.0859559999999999</c:v>
                </c:pt>
                <c:pt idx="754">
                  <c:v>1.0859000000000001</c:v>
                </c:pt>
                <c:pt idx="755">
                  <c:v>1.085834</c:v>
                </c:pt>
                <c:pt idx="756">
                  <c:v>1.085758</c:v>
                </c:pt>
                <c:pt idx="757">
                  <c:v>1.0856710000000001</c:v>
                </c:pt>
                <c:pt idx="758">
                  <c:v>1.085574</c:v>
                </c:pt>
                <c:pt idx="759">
                  <c:v>1.085467</c:v>
                </c:pt>
                <c:pt idx="760">
                  <c:v>1.0853489999999999</c:v>
                </c:pt>
                <c:pt idx="761">
                  <c:v>1.085221</c:v>
                </c:pt>
                <c:pt idx="762">
                  <c:v>1.085083</c:v>
                </c:pt>
                <c:pt idx="763">
                  <c:v>1.084935</c:v>
                </c:pt>
                <c:pt idx="764">
                  <c:v>1.0847770000000001</c:v>
                </c:pt>
                <c:pt idx="765">
                  <c:v>1.084608</c:v>
                </c:pt>
                <c:pt idx="766">
                  <c:v>1.08443</c:v>
                </c:pt>
                <c:pt idx="767">
                  <c:v>1.084241</c:v>
                </c:pt>
                <c:pt idx="768">
                  <c:v>1.0840430000000001</c:v>
                </c:pt>
                <c:pt idx="769">
                  <c:v>1.083834</c:v>
                </c:pt>
                <c:pt idx="770">
                  <c:v>1.0836159999999999</c:v>
                </c:pt>
                <c:pt idx="771">
                  <c:v>1.0833870000000001</c:v>
                </c:pt>
                <c:pt idx="772">
                  <c:v>1.0831489999999999</c:v>
                </c:pt>
                <c:pt idx="773">
                  <c:v>1.0829009999999999</c:v>
                </c:pt>
                <c:pt idx="774">
                  <c:v>1.082643</c:v>
                </c:pt>
                <c:pt idx="775">
                  <c:v>1.082376</c:v>
                </c:pt>
                <c:pt idx="776">
                  <c:v>1.0820989999999999</c:v>
                </c:pt>
                <c:pt idx="777">
                  <c:v>1.081812</c:v>
                </c:pt>
                <c:pt idx="778">
                  <c:v>1.0815159999999999</c:v>
                </c:pt>
                <c:pt idx="779">
                  <c:v>1.08121</c:v>
                </c:pt>
                <c:pt idx="780">
                  <c:v>1.0808949999999999</c:v>
                </c:pt>
                <c:pt idx="781">
                  <c:v>1.0805709999999999</c:v>
                </c:pt>
                <c:pt idx="782">
                  <c:v>1.080238</c:v>
                </c:pt>
                <c:pt idx="783">
                  <c:v>1.079895</c:v>
                </c:pt>
                <c:pt idx="784">
                  <c:v>1.0795429999999999</c:v>
                </c:pt>
                <c:pt idx="785">
                  <c:v>1.0791820000000001</c:v>
                </c:pt>
                <c:pt idx="786">
                  <c:v>1.0788120000000001</c:v>
                </c:pt>
                <c:pt idx="787">
                  <c:v>1.0784339999999999</c:v>
                </c:pt>
                <c:pt idx="788">
                  <c:v>1.0780460000000001</c:v>
                </c:pt>
                <c:pt idx="789">
                  <c:v>1.07765</c:v>
                </c:pt>
                <c:pt idx="790">
                  <c:v>1.077245</c:v>
                </c:pt>
                <c:pt idx="791">
                  <c:v>1.076832</c:v>
                </c:pt>
                <c:pt idx="792">
                  <c:v>1.0764100000000001</c:v>
                </c:pt>
                <c:pt idx="793">
                  <c:v>1.075979</c:v>
                </c:pt>
                <c:pt idx="794">
                  <c:v>1.0755410000000001</c:v>
                </c:pt>
                <c:pt idx="795">
                  <c:v>1.075094</c:v>
                </c:pt>
                <c:pt idx="796">
                  <c:v>1.0746389999999999</c:v>
                </c:pt>
                <c:pt idx="797">
                  <c:v>1.074176</c:v>
                </c:pt>
                <c:pt idx="798">
                  <c:v>1.073706</c:v>
                </c:pt>
                <c:pt idx="799">
                  <c:v>1.0732269999999999</c:v>
                </c:pt>
                <c:pt idx="800">
                  <c:v>1.0727409999999999</c:v>
                </c:pt>
                <c:pt idx="801">
                  <c:v>1.072247</c:v>
                </c:pt>
                <c:pt idx="802">
                  <c:v>1.0717460000000001</c:v>
                </c:pt>
                <c:pt idx="803">
                  <c:v>1.071237</c:v>
                </c:pt>
                <c:pt idx="804">
                  <c:v>1.070721</c:v>
                </c:pt>
                <c:pt idx="805">
                  <c:v>1.070198</c:v>
                </c:pt>
                <c:pt idx="806">
                  <c:v>1.0696680000000001</c:v>
                </c:pt>
                <c:pt idx="807">
                  <c:v>1.0691310000000001</c:v>
                </c:pt>
                <c:pt idx="808">
                  <c:v>1.0685880000000001</c:v>
                </c:pt>
                <c:pt idx="809">
                  <c:v>1.0680369999999999</c:v>
                </c:pt>
                <c:pt idx="810">
                  <c:v>1.06748</c:v>
                </c:pt>
                <c:pt idx="811">
                  <c:v>1.0669169999999999</c:v>
                </c:pt>
                <c:pt idx="812">
                  <c:v>1.0663469999999999</c:v>
                </c:pt>
                <c:pt idx="813">
                  <c:v>1.0657719999999999</c:v>
                </c:pt>
                <c:pt idx="814">
                  <c:v>1.0651900000000001</c:v>
                </c:pt>
                <c:pt idx="815">
                  <c:v>1.064602</c:v>
                </c:pt>
                <c:pt idx="816">
                  <c:v>1.064009</c:v>
                </c:pt>
                <c:pt idx="817">
                  <c:v>1.06341</c:v>
                </c:pt>
                <c:pt idx="818">
                  <c:v>1.062805</c:v>
                </c:pt>
                <c:pt idx="819">
                  <c:v>1.062195</c:v>
                </c:pt>
                <c:pt idx="820">
                  <c:v>1.06158</c:v>
                </c:pt>
                <c:pt idx="821">
                  <c:v>1.0609599999999999</c:v>
                </c:pt>
                <c:pt idx="822">
                  <c:v>1.0603340000000001</c:v>
                </c:pt>
                <c:pt idx="823">
                  <c:v>1.0597049999999999</c:v>
                </c:pt>
                <c:pt idx="824">
                  <c:v>1.05907</c:v>
                </c:pt>
                <c:pt idx="825">
                  <c:v>1.0584309999999999</c:v>
                </c:pt>
                <c:pt idx="826">
                  <c:v>1.057788</c:v>
                </c:pt>
                <c:pt idx="827">
                  <c:v>1.05714</c:v>
                </c:pt>
                <c:pt idx="828">
                  <c:v>1.056489</c:v>
                </c:pt>
                <c:pt idx="829">
                  <c:v>1.055833</c:v>
                </c:pt>
                <c:pt idx="830">
                  <c:v>1.0551740000000001</c:v>
                </c:pt>
                <c:pt idx="831">
                  <c:v>1.054511</c:v>
                </c:pt>
                <c:pt idx="832">
                  <c:v>1.0538449999999999</c:v>
                </c:pt>
                <c:pt idx="833">
                  <c:v>1.0531759999999999</c:v>
                </c:pt>
                <c:pt idx="834">
                  <c:v>1.0525040000000001</c:v>
                </c:pt>
                <c:pt idx="835">
                  <c:v>1.0518289999999999</c:v>
                </c:pt>
                <c:pt idx="836">
                  <c:v>1.0511509999999999</c:v>
                </c:pt>
                <c:pt idx="837">
                  <c:v>1.05047</c:v>
                </c:pt>
                <c:pt idx="838">
                  <c:v>1.049787</c:v>
                </c:pt>
                <c:pt idx="839">
                  <c:v>1.049102</c:v>
                </c:pt>
                <c:pt idx="840">
                  <c:v>1.0484150000000001</c:v>
                </c:pt>
                <c:pt idx="841">
                  <c:v>1.0477259999999999</c:v>
                </c:pt>
                <c:pt idx="842">
                  <c:v>1.0470349999999999</c:v>
                </c:pt>
                <c:pt idx="843">
                  <c:v>1.046343</c:v>
                </c:pt>
                <c:pt idx="844">
                  <c:v>1.0456490000000001</c:v>
                </c:pt>
                <c:pt idx="845">
                  <c:v>1.0449539999999999</c:v>
                </c:pt>
                <c:pt idx="846">
                  <c:v>1.0442579999999999</c:v>
                </c:pt>
                <c:pt idx="847">
                  <c:v>1.0435620000000001</c:v>
                </c:pt>
                <c:pt idx="848">
                  <c:v>1.042864</c:v>
                </c:pt>
                <c:pt idx="849">
                  <c:v>1.0421670000000001</c:v>
                </c:pt>
                <c:pt idx="850">
                  <c:v>1.041469</c:v>
                </c:pt>
                <c:pt idx="851">
                  <c:v>1.04077</c:v>
                </c:pt>
                <c:pt idx="852">
                  <c:v>1.0400720000000001</c:v>
                </c:pt>
                <c:pt idx="853">
                  <c:v>1.039374</c:v>
                </c:pt>
                <c:pt idx="854">
                  <c:v>1.0386770000000001</c:v>
                </c:pt>
                <c:pt idx="855">
                  <c:v>1.0379799999999999</c:v>
                </c:pt>
                <c:pt idx="856">
                  <c:v>1.0372840000000001</c:v>
                </c:pt>
                <c:pt idx="857">
                  <c:v>1.0365899999999999</c:v>
                </c:pt>
                <c:pt idx="858">
                  <c:v>1.0358959999999999</c:v>
                </c:pt>
                <c:pt idx="859">
                  <c:v>1.0352030000000001</c:v>
                </c:pt>
                <c:pt idx="860">
                  <c:v>1.034513</c:v>
                </c:pt>
                <c:pt idx="861">
                  <c:v>1.0338240000000001</c:v>
                </c:pt>
                <c:pt idx="862">
                  <c:v>1.033137</c:v>
                </c:pt>
                <c:pt idx="863">
                  <c:v>1.0324519999999999</c:v>
                </c:pt>
                <c:pt idx="864">
                  <c:v>1.0317689999999999</c:v>
                </c:pt>
                <c:pt idx="865">
                  <c:v>1.0310889999999999</c:v>
                </c:pt>
                <c:pt idx="866">
                  <c:v>1.0304120000000001</c:v>
                </c:pt>
                <c:pt idx="867">
                  <c:v>1.0297369999999999</c:v>
                </c:pt>
                <c:pt idx="868">
                  <c:v>1.029066</c:v>
                </c:pt>
                <c:pt idx="869">
                  <c:v>1.028397</c:v>
                </c:pt>
                <c:pt idx="870">
                  <c:v>1.027733</c:v>
                </c:pt>
                <c:pt idx="871">
                  <c:v>1.027072</c:v>
                </c:pt>
                <c:pt idx="872">
                  <c:v>1.0264139999999999</c:v>
                </c:pt>
                <c:pt idx="873">
                  <c:v>1.0257609999999999</c:v>
                </c:pt>
                <c:pt idx="874">
                  <c:v>1.025112</c:v>
                </c:pt>
                <c:pt idx="875">
                  <c:v>1.024467</c:v>
                </c:pt>
                <c:pt idx="876">
                  <c:v>1.023827</c:v>
                </c:pt>
                <c:pt idx="877">
                  <c:v>1.0231920000000001</c:v>
                </c:pt>
                <c:pt idx="878">
                  <c:v>1.0225610000000001</c:v>
                </c:pt>
                <c:pt idx="879">
                  <c:v>1.021936</c:v>
                </c:pt>
                <c:pt idx="880">
                  <c:v>1.0213159999999999</c:v>
                </c:pt>
                <c:pt idx="881">
                  <c:v>1.020702</c:v>
                </c:pt>
                <c:pt idx="882">
                  <c:v>1.0200929999999999</c:v>
                </c:pt>
                <c:pt idx="883">
                  <c:v>1.01949</c:v>
                </c:pt>
                <c:pt idx="884">
                  <c:v>1.018893</c:v>
                </c:pt>
                <c:pt idx="885">
                  <c:v>1.018302</c:v>
                </c:pt>
                <c:pt idx="886">
                  <c:v>1.0177179999999999</c:v>
                </c:pt>
                <c:pt idx="887">
                  <c:v>1.0171399999999999</c:v>
                </c:pt>
                <c:pt idx="888">
                  <c:v>1.0165690000000001</c:v>
                </c:pt>
                <c:pt idx="889">
                  <c:v>1.016005</c:v>
                </c:pt>
                <c:pt idx="890">
                  <c:v>1.015447</c:v>
                </c:pt>
                <c:pt idx="891">
                  <c:v>1.0148980000000001</c:v>
                </c:pt>
                <c:pt idx="892">
                  <c:v>1.0143549999999999</c:v>
                </c:pt>
                <c:pt idx="893">
                  <c:v>1.0138199999999999</c:v>
                </c:pt>
                <c:pt idx="894">
                  <c:v>1.013293</c:v>
                </c:pt>
                <c:pt idx="895">
                  <c:v>1.0127740000000001</c:v>
                </c:pt>
                <c:pt idx="896">
                  <c:v>1.0122629999999999</c:v>
                </c:pt>
                <c:pt idx="897">
                  <c:v>1.01176</c:v>
                </c:pt>
                <c:pt idx="898">
                  <c:v>1.0112650000000001</c:v>
                </c:pt>
                <c:pt idx="899">
                  <c:v>1.0107790000000001</c:v>
                </c:pt>
                <c:pt idx="900">
                  <c:v>1.010302</c:v>
                </c:pt>
                <c:pt idx="901">
                  <c:v>1.009833</c:v>
                </c:pt>
                <c:pt idx="902">
                  <c:v>1.009374</c:v>
                </c:pt>
                <c:pt idx="903">
                  <c:v>1.008923</c:v>
                </c:pt>
                <c:pt idx="904">
                  <c:v>1.0084820000000001</c:v>
                </c:pt>
                <c:pt idx="905">
                  <c:v>1.0080499999999999</c:v>
                </c:pt>
                <c:pt idx="906">
                  <c:v>1.007628</c:v>
                </c:pt>
                <c:pt idx="907">
                  <c:v>1.007215</c:v>
                </c:pt>
                <c:pt idx="908">
                  <c:v>1.006813</c:v>
                </c:pt>
                <c:pt idx="909">
                  <c:v>1.0064200000000001</c:v>
                </c:pt>
                <c:pt idx="910">
                  <c:v>1.0060370000000001</c:v>
                </c:pt>
                <c:pt idx="911">
                  <c:v>1.005665</c:v>
                </c:pt>
                <c:pt idx="912">
                  <c:v>1.0053019999999999</c:v>
                </c:pt>
                <c:pt idx="913">
                  <c:v>1.00495</c:v>
                </c:pt>
                <c:pt idx="914">
                  <c:v>1.0046090000000001</c:v>
                </c:pt>
                <c:pt idx="915">
                  <c:v>1.0042789999999999</c:v>
                </c:pt>
                <c:pt idx="916">
                  <c:v>1.003959</c:v>
                </c:pt>
                <c:pt idx="917">
                  <c:v>1.0036499999999999</c:v>
                </c:pt>
                <c:pt idx="918">
                  <c:v>1.0033510000000001</c:v>
                </c:pt>
                <c:pt idx="919">
                  <c:v>1.003064</c:v>
                </c:pt>
                <c:pt idx="920">
                  <c:v>1.0027889999999999</c:v>
                </c:pt>
                <c:pt idx="921">
                  <c:v>1.002524</c:v>
                </c:pt>
                <c:pt idx="922">
                  <c:v>1.0022709999999999</c:v>
                </c:pt>
                <c:pt idx="923">
                  <c:v>1.0020290000000001</c:v>
                </c:pt>
                <c:pt idx="924">
                  <c:v>1.001798</c:v>
                </c:pt>
                <c:pt idx="925">
                  <c:v>1.001579</c:v>
                </c:pt>
                <c:pt idx="926">
                  <c:v>1.0013719999999999</c:v>
                </c:pt>
                <c:pt idx="927">
                  <c:v>1.001177</c:v>
                </c:pt>
                <c:pt idx="928">
                  <c:v>1.000993</c:v>
                </c:pt>
                <c:pt idx="929">
                  <c:v>1.000821</c:v>
                </c:pt>
                <c:pt idx="930">
                  <c:v>1.000661</c:v>
                </c:pt>
                <c:pt idx="931">
                  <c:v>1.000513</c:v>
                </c:pt>
                <c:pt idx="932">
                  <c:v>1.0003770000000001</c:v>
                </c:pt>
                <c:pt idx="933">
                  <c:v>1.0002530000000001</c:v>
                </c:pt>
                <c:pt idx="934">
                  <c:v>1.0001409999999999</c:v>
                </c:pt>
                <c:pt idx="935">
                  <c:v>1.000041</c:v>
                </c:pt>
                <c:pt idx="936">
                  <c:v>0.99995299999999998</c:v>
                </c:pt>
                <c:pt idx="937">
                  <c:v>0.99987700000000002</c:v>
                </c:pt>
                <c:pt idx="938">
                  <c:v>0.99981399999999998</c:v>
                </c:pt>
                <c:pt idx="939">
                  <c:v>0.99976299999999996</c:v>
                </c:pt>
                <c:pt idx="940">
                  <c:v>0.99972399999999995</c:v>
                </c:pt>
                <c:pt idx="941">
                  <c:v>0.99969699999999995</c:v>
                </c:pt>
                <c:pt idx="942">
                  <c:v>0.99968299999999999</c:v>
                </c:pt>
                <c:pt idx="943">
                  <c:v>0.99968100000000004</c:v>
                </c:pt>
                <c:pt idx="944">
                  <c:v>0.999691</c:v>
                </c:pt>
                <c:pt idx="945">
                  <c:v>0.99971399999999999</c:v>
                </c:pt>
                <c:pt idx="946">
                  <c:v>0.99974799999999997</c:v>
                </c:pt>
                <c:pt idx="947">
                  <c:v>0.99979499999999999</c:v>
                </c:pt>
                <c:pt idx="948">
                  <c:v>0.99985400000000002</c:v>
                </c:pt>
                <c:pt idx="949">
                  <c:v>0.99992599999999998</c:v>
                </c:pt>
                <c:pt idx="950">
                  <c:v>1.0000089999999999</c:v>
                </c:pt>
                <c:pt idx="951">
                  <c:v>1.000105</c:v>
                </c:pt>
                <c:pt idx="952">
                  <c:v>1.000213</c:v>
                </c:pt>
                <c:pt idx="953">
                  <c:v>1.0003329999999999</c:v>
                </c:pt>
                <c:pt idx="954">
                  <c:v>1.0004649999999999</c:v>
                </c:pt>
                <c:pt idx="955">
                  <c:v>1.0006090000000001</c:v>
                </c:pt>
                <c:pt idx="956">
                  <c:v>1.0007649999999999</c:v>
                </c:pt>
                <c:pt idx="957">
                  <c:v>1.0009330000000001</c:v>
                </c:pt>
                <c:pt idx="958">
                  <c:v>1.0011129999999999</c:v>
                </c:pt>
                <c:pt idx="959">
                  <c:v>1.001304</c:v>
                </c:pt>
                <c:pt idx="960">
                  <c:v>1.0015069999999999</c:v>
                </c:pt>
                <c:pt idx="961">
                  <c:v>1.001722</c:v>
                </c:pt>
                <c:pt idx="962">
                  <c:v>1.001949</c:v>
                </c:pt>
                <c:pt idx="963">
                  <c:v>1.0021869999999999</c:v>
                </c:pt>
                <c:pt idx="964">
                  <c:v>1.0024360000000001</c:v>
                </c:pt>
                <c:pt idx="965">
                  <c:v>1.0026969999999999</c:v>
                </c:pt>
                <c:pt idx="966">
                  <c:v>1.002969</c:v>
                </c:pt>
                <c:pt idx="967">
                  <c:v>1.003253</c:v>
                </c:pt>
                <c:pt idx="968">
                  <c:v>1.003547</c:v>
                </c:pt>
                <c:pt idx="969">
                  <c:v>1.0038530000000001</c:v>
                </c:pt>
                <c:pt idx="970">
                  <c:v>1.0041690000000001</c:v>
                </c:pt>
                <c:pt idx="971">
                  <c:v>1.0044960000000001</c:v>
                </c:pt>
                <c:pt idx="972">
                  <c:v>1.004834</c:v>
                </c:pt>
                <c:pt idx="973">
                  <c:v>1.005182</c:v>
                </c:pt>
                <c:pt idx="974">
                  <c:v>1.005541</c:v>
                </c:pt>
                <c:pt idx="975">
                  <c:v>1.0059100000000001</c:v>
                </c:pt>
                <c:pt idx="976">
                  <c:v>1.0062899999999999</c:v>
                </c:pt>
                <c:pt idx="977">
                  <c:v>1.0066790000000001</c:v>
                </c:pt>
                <c:pt idx="978">
                  <c:v>1.0070790000000001</c:v>
                </c:pt>
                <c:pt idx="979">
                  <c:v>1.0074879999999999</c:v>
                </c:pt>
                <c:pt idx="980">
                  <c:v>1.007908</c:v>
                </c:pt>
                <c:pt idx="981">
                  <c:v>1.0083359999999999</c:v>
                </c:pt>
                <c:pt idx="982">
                  <c:v>1.008775</c:v>
                </c:pt>
                <c:pt idx="983">
                  <c:v>1.0092220000000001</c:v>
                </c:pt>
                <c:pt idx="984">
                  <c:v>1.009679</c:v>
                </c:pt>
                <c:pt idx="985">
                  <c:v>1.0101450000000001</c:v>
                </c:pt>
                <c:pt idx="986">
                  <c:v>1.0106189999999999</c:v>
                </c:pt>
                <c:pt idx="987">
                  <c:v>1.0111030000000001</c:v>
                </c:pt>
                <c:pt idx="988">
                  <c:v>1.011595</c:v>
                </c:pt>
                <c:pt idx="989">
                  <c:v>1.012095</c:v>
                </c:pt>
                <c:pt idx="990">
                  <c:v>1.0126040000000001</c:v>
                </c:pt>
                <c:pt idx="991">
                  <c:v>1.0131209999999999</c:v>
                </c:pt>
                <c:pt idx="992">
                  <c:v>1.0136449999999999</c:v>
                </c:pt>
                <c:pt idx="993">
                  <c:v>1.014178</c:v>
                </c:pt>
                <c:pt idx="994">
                  <c:v>1.014718</c:v>
                </c:pt>
                <c:pt idx="995">
                  <c:v>1.015266</c:v>
                </c:pt>
                <c:pt idx="996">
                  <c:v>1.0158210000000001</c:v>
                </c:pt>
                <c:pt idx="997">
                  <c:v>1.016383</c:v>
                </c:pt>
                <c:pt idx="998">
                  <c:v>1.0169520000000001</c:v>
                </c:pt>
                <c:pt idx="999">
                  <c:v>1.017528</c:v>
                </c:pt>
                <c:pt idx="1000">
                  <c:v>1.018111</c:v>
                </c:pt>
                <c:pt idx="1001">
                  <c:v>1.0186999999999999</c:v>
                </c:pt>
                <c:pt idx="1002">
                  <c:v>1.0192950000000001</c:v>
                </c:pt>
                <c:pt idx="1003">
                  <c:v>1.0198959999999999</c:v>
                </c:pt>
                <c:pt idx="1004">
                  <c:v>1.0205040000000001</c:v>
                </c:pt>
                <c:pt idx="1005">
                  <c:v>1.0211170000000001</c:v>
                </c:pt>
                <c:pt idx="1006">
                  <c:v>1.0217350000000001</c:v>
                </c:pt>
                <c:pt idx="1007">
                  <c:v>1.022359</c:v>
                </c:pt>
                <c:pt idx="1008">
                  <c:v>1.022988</c:v>
                </c:pt>
                <c:pt idx="1009">
                  <c:v>1.023622</c:v>
                </c:pt>
                <c:pt idx="1010">
                  <c:v>1.0242610000000001</c:v>
                </c:pt>
                <c:pt idx="1011">
                  <c:v>1.024905</c:v>
                </c:pt>
                <c:pt idx="1012">
                  <c:v>1.0255529999999999</c:v>
                </c:pt>
                <c:pt idx="1013">
                  <c:v>1.026205</c:v>
                </c:pt>
                <c:pt idx="1014">
                  <c:v>1.0268619999999999</c:v>
                </c:pt>
                <c:pt idx="1015">
                  <c:v>1.027522</c:v>
                </c:pt>
                <c:pt idx="1016">
                  <c:v>1.028186</c:v>
                </c:pt>
                <c:pt idx="1017">
                  <c:v>1.0288539999999999</c:v>
                </c:pt>
                <c:pt idx="1018">
                  <c:v>1.0295240000000001</c:v>
                </c:pt>
                <c:pt idx="1019">
                  <c:v>1.0301979999999999</c:v>
                </c:pt>
                <c:pt idx="1020">
                  <c:v>1.030875</c:v>
                </c:pt>
                <c:pt idx="1021">
                  <c:v>1.031555</c:v>
                </c:pt>
                <c:pt idx="1022">
                  <c:v>1.0322370000000001</c:v>
                </c:pt>
                <c:pt idx="1023">
                  <c:v>1.0329219999999999</c:v>
                </c:pt>
                <c:pt idx="1024">
                  <c:v>1.033609</c:v>
                </c:pt>
                <c:pt idx="1025">
                  <c:v>1.034297</c:v>
                </c:pt>
                <c:pt idx="1026">
                  <c:v>1.034988</c:v>
                </c:pt>
                <c:pt idx="1027">
                  <c:v>1.0356799999999999</c:v>
                </c:pt>
                <c:pt idx="1028">
                  <c:v>1.0363739999999999</c:v>
                </c:pt>
                <c:pt idx="1029">
                  <c:v>1.037069</c:v>
                </c:pt>
                <c:pt idx="1030">
                  <c:v>1.037765</c:v>
                </c:pt>
                <c:pt idx="1031">
                  <c:v>1.038462</c:v>
                </c:pt>
                <c:pt idx="1032">
                  <c:v>1.0391600000000001</c:v>
                </c:pt>
                <c:pt idx="1033">
                  <c:v>1.0398579999999999</c:v>
                </c:pt>
                <c:pt idx="1034">
                  <c:v>1.040556</c:v>
                </c:pt>
                <c:pt idx="1035">
                  <c:v>1.041255</c:v>
                </c:pt>
                <c:pt idx="1036">
                  <c:v>1.0419529999999999</c:v>
                </c:pt>
                <c:pt idx="1037">
                  <c:v>1.0426519999999999</c:v>
                </c:pt>
                <c:pt idx="1038">
                  <c:v>1.04335</c:v>
                </c:pt>
                <c:pt idx="1039">
                  <c:v>1.0440469999999999</c:v>
                </c:pt>
                <c:pt idx="1040">
                  <c:v>1.044743</c:v>
                </c:pt>
                <c:pt idx="1041">
                  <c:v>1.045439</c:v>
                </c:pt>
                <c:pt idx="1042">
                  <c:v>1.046133</c:v>
                </c:pt>
                <c:pt idx="1043">
                  <c:v>1.046827</c:v>
                </c:pt>
                <c:pt idx="1044">
                  <c:v>1.0475179999999999</c:v>
                </c:pt>
                <c:pt idx="1045">
                  <c:v>1.048208</c:v>
                </c:pt>
                <c:pt idx="1046">
                  <c:v>1.0488960000000001</c:v>
                </c:pt>
                <c:pt idx="1047">
                  <c:v>1.0495829999999999</c:v>
                </c:pt>
                <c:pt idx="1048">
                  <c:v>1.0502670000000001</c:v>
                </c:pt>
                <c:pt idx="1049">
                  <c:v>1.050948</c:v>
                </c:pt>
                <c:pt idx="1050">
                  <c:v>1.0516270000000001</c:v>
                </c:pt>
                <c:pt idx="1051">
                  <c:v>1.0523039999999999</c:v>
                </c:pt>
                <c:pt idx="1052">
                  <c:v>1.0529770000000001</c:v>
                </c:pt>
                <c:pt idx="1053">
                  <c:v>1.0536479999999999</c:v>
                </c:pt>
                <c:pt idx="1054">
                  <c:v>1.0543149999999999</c:v>
                </c:pt>
                <c:pt idx="1055">
                  <c:v>1.05498</c:v>
                </c:pt>
                <c:pt idx="1056">
                  <c:v>1.0556399999999999</c:v>
                </c:pt>
                <c:pt idx="1057">
                  <c:v>1.056297</c:v>
                </c:pt>
                <c:pt idx="1058">
                  <c:v>1.0569500000000001</c:v>
                </c:pt>
                <c:pt idx="1059">
                  <c:v>1.057599</c:v>
                </c:pt>
                <c:pt idx="1060">
                  <c:v>1.058244</c:v>
                </c:pt>
                <c:pt idx="1061">
                  <c:v>1.0588850000000001</c:v>
                </c:pt>
                <c:pt idx="1062">
                  <c:v>1.0595209999999999</c:v>
                </c:pt>
                <c:pt idx="1063">
                  <c:v>1.0601529999999999</c:v>
                </c:pt>
                <c:pt idx="1064">
                  <c:v>1.0607800000000001</c:v>
                </c:pt>
                <c:pt idx="1065">
                  <c:v>1.061402</c:v>
                </c:pt>
                <c:pt idx="1066">
                  <c:v>1.062019</c:v>
                </c:pt>
                <c:pt idx="1067">
                  <c:v>1.0626310000000001</c:v>
                </c:pt>
                <c:pt idx="1068">
                  <c:v>1.063237</c:v>
                </c:pt>
                <c:pt idx="1069">
                  <c:v>1.0638380000000001</c:v>
                </c:pt>
                <c:pt idx="1070">
                  <c:v>1.0644340000000001</c:v>
                </c:pt>
                <c:pt idx="1071">
                  <c:v>1.0650230000000001</c:v>
                </c:pt>
                <c:pt idx="1072">
                  <c:v>1.065607</c:v>
                </c:pt>
                <c:pt idx="1073">
                  <c:v>1.0661849999999999</c:v>
                </c:pt>
                <c:pt idx="1074">
                  <c:v>1.066757</c:v>
                </c:pt>
                <c:pt idx="1075">
                  <c:v>1.0673220000000001</c:v>
                </c:pt>
                <c:pt idx="1076">
                  <c:v>1.0678810000000001</c:v>
                </c:pt>
                <c:pt idx="1077">
                  <c:v>1.0684340000000001</c:v>
                </c:pt>
                <c:pt idx="1078">
                  <c:v>1.06898</c:v>
                </c:pt>
                <c:pt idx="1079">
                  <c:v>1.0695190000000001</c:v>
                </c:pt>
                <c:pt idx="1080">
                  <c:v>1.0700510000000001</c:v>
                </c:pt>
                <c:pt idx="1081">
                  <c:v>1.0705769999999999</c:v>
                </c:pt>
                <c:pt idx="1082">
                  <c:v>1.0710949999999999</c:v>
                </c:pt>
                <c:pt idx="1083">
                  <c:v>1.0716060000000001</c:v>
                </c:pt>
                <c:pt idx="1084">
                  <c:v>1.072109</c:v>
                </c:pt>
                <c:pt idx="1085">
                  <c:v>1.0726059999999999</c:v>
                </c:pt>
                <c:pt idx="1086">
                  <c:v>1.073094</c:v>
                </c:pt>
                <c:pt idx="1087">
                  <c:v>1.0735749999999999</c:v>
                </c:pt>
                <c:pt idx="1088">
                  <c:v>1.0740479999999999</c:v>
                </c:pt>
                <c:pt idx="1089">
                  <c:v>1.074514</c:v>
                </c:pt>
                <c:pt idx="1090">
                  <c:v>1.0749709999999999</c:v>
                </c:pt>
                <c:pt idx="1091">
                  <c:v>1.07542</c:v>
                </c:pt>
                <c:pt idx="1092">
                  <c:v>1.075861</c:v>
                </c:pt>
                <c:pt idx="1093">
                  <c:v>1.0762940000000001</c:v>
                </c:pt>
                <c:pt idx="1094">
                  <c:v>1.076719</c:v>
                </c:pt>
                <c:pt idx="1095">
                  <c:v>1.077135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88896"/>
        <c:axId val="6287360"/>
      </c:scatterChart>
      <c:valAx>
        <c:axId val="6218496"/>
        <c:scaling>
          <c:orientation val="minMax"/>
          <c:max val="42400"/>
          <c:min val="41260"/>
        </c:scaling>
        <c:delete val="0"/>
        <c:axPos val="b"/>
        <c:majorGridlines>
          <c:spPr>
            <a:ln w="19050">
              <a:solidFill>
                <a:schemeClr val="bg1">
                  <a:lumMod val="65000"/>
                </a:schemeClr>
              </a:solidFill>
            </a:ln>
          </c:spPr>
        </c:majorGridlines>
        <c:min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6220032"/>
        <c:crosses val="autoZero"/>
        <c:crossBetween val="midCat"/>
        <c:majorUnit val="120"/>
        <c:minorUnit val="30"/>
      </c:valAx>
      <c:valAx>
        <c:axId val="6220032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18496"/>
        <c:crosses val="autoZero"/>
        <c:crossBetween val="midCat"/>
        <c:majorUnit val="10"/>
        <c:minorUnit val="5"/>
      </c:valAx>
      <c:valAx>
        <c:axId val="6287360"/>
        <c:scaling>
          <c:orientation val="minMax"/>
          <c:max val="1.1500000000000001"/>
          <c:min val="0.95000000000000007"/>
        </c:scaling>
        <c:delete val="0"/>
        <c:axPos val="r"/>
        <c:numFmt formatCode="0.00" sourceLinked="0"/>
        <c:majorTickMark val="out"/>
        <c:minorTickMark val="none"/>
        <c:tickLblPos val="nextTo"/>
        <c:crossAx val="6288896"/>
        <c:crosses val="max"/>
        <c:crossBetween val="midCat"/>
        <c:majorUnit val="5.000000000000001E-2"/>
        <c:minorUnit val="1.0000000000000002E-2"/>
      </c:valAx>
      <c:valAx>
        <c:axId val="62888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287360"/>
        <c:crosses val="autoZero"/>
        <c:crossBetween val="midCat"/>
      </c:valAx>
      <c:spPr>
        <a:ln w="1905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2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9310-C477-4D67-B533-85EDCD131451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0304-1C75-4DE7-833D-15B4B192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219649"/>
              </p:ext>
            </p:extLst>
          </p:nvPr>
        </p:nvGraphicFramePr>
        <p:xfrm>
          <a:off x="796030" y="1373912"/>
          <a:ext cx="7602245" cy="521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6385" y="909638"/>
            <a:ext cx="420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GSFC Thermal Model – Normalized to 1 AU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494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481013"/>
            <a:ext cx="58197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" name="Group 4095"/>
          <p:cNvGrpSpPr/>
          <p:nvPr/>
        </p:nvGrpSpPr>
        <p:grpSpPr>
          <a:xfrm flipV="1">
            <a:off x="2133599" y="8464"/>
            <a:ext cx="4719638" cy="6587067"/>
            <a:chOff x="2133599" y="50799"/>
            <a:chExt cx="4719638" cy="6587067"/>
          </a:xfrm>
        </p:grpSpPr>
        <p:sp>
          <p:nvSpPr>
            <p:cNvPr id="4" name="Freeform 3"/>
            <p:cNvSpPr/>
            <p:nvPr/>
          </p:nvSpPr>
          <p:spPr>
            <a:xfrm>
              <a:off x="2895600" y="714376"/>
              <a:ext cx="3543300" cy="315515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3300" h="3155155">
                  <a:moveTo>
                    <a:pt x="581025" y="0"/>
                  </a:moveTo>
                  <a:lnTo>
                    <a:pt x="3543300" y="152400"/>
                  </a:lnTo>
                  <a:lnTo>
                    <a:pt x="0" y="315515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38362" y="800102"/>
              <a:ext cx="4352925" cy="303133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2925" h="3031330">
                  <a:moveTo>
                    <a:pt x="0" y="0"/>
                  </a:moveTo>
                  <a:lnTo>
                    <a:pt x="4352925" y="228600"/>
                  </a:lnTo>
                  <a:lnTo>
                    <a:pt x="738187" y="303133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8359" y="952501"/>
              <a:ext cx="4395787" cy="28646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5787" h="2864643">
                  <a:moveTo>
                    <a:pt x="0" y="0"/>
                  </a:moveTo>
                  <a:lnTo>
                    <a:pt x="4395787" y="228600"/>
                  </a:lnTo>
                  <a:lnTo>
                    <a:pt x="704850" y="28646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38360" y="1114426"/>
              <a:ext cx="4443412" cy="270271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3412" h="2702718">
                  <a:moveTo>
                    <a:pt x="0" y="0"/>
                  </a:moveTo>
                  <a:lnTo>
                    <a:pt x="4443412" y="228600"/>
                  </a:lnTo>
                  <a:lnTo>
                    <a:pt x="666750" y="270271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43122" y="1266826"/>
              <a:ext cx="4471987" cy="25693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987" h="2569368">
                  <a:moveTo>
                    <a:pt x="0" y="0"/>
                  </a:moveTo>
                  <a:lnTo>
                    <a:pt x="4471987" y="228600"/>
                  </a:lnTo>
                  <a:lnTo>
                    <a:pt x="614362" y="25693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8362" y="1824037"/>
              <a:ext cx="4605337" cy="194310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5337" h="1943101">
                  <a:moveTo>
                    <a:pt x="0" y="0"/>
                  </a:moveTo>
                  <a:lnTo>
                    <a:pt x="4605337" y="219075"/>
                  </a:lnTo>
                  <a:lnTo>
                    <a:pt x="523876" y="1943101"/>
                  </a:lnTo>
                  <a:lnTo>
                    <a:pt x="547687" y="194071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147886" y="2457448"/>
              <a:ext cx="4676774" cy="12406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1240631">
                  <a:moveTo>
                    <a:pt x="0" y="0"/>
                  </a:moveTo>
                  <a:lnTo>
                    <a:pt x="4676774" y="242887"/>
                  </a:lnTo>
                  <a:lnTo>
                    <a:pt x="371474" y="124063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147886" y="2138361"/>
              <a:ext cx="4643436" cy="16073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43436"/>
                <a:gd name="connsiteY0" fmla="*/ 0 h 1250156"/>
                <a:gd name="connsiteX1" fmla="*/ 4643436 w 4643436"/>
                <a:gd name="connsiteY1" fmla="*/ 242887 h 1250156"/>
                <a:gd name="connsiteX2" fmla="*/ 400049 w 4643436"/>
                <a:gd name="connsiteY2" fmla="*/ 1250156 h 1250156"/>
                <a:gd name="connsiteX0" fmla="*/ 0 w 4643436"/>
                <a:gd name="connsiteY0" fmla="*/ 0 h 1602581"/>
                <a:gd name="connsiteX1" fmla="*/ 4643436 w 4643436"/>
                <a:gd name="connsiteY1" fmla="*/ 242887 h 1602581"/>
                <a:gd name="connsiteX2" fmla="*/ 433386 w 4643436"/>
                <a:gd name="connsiteY2" fmla="*/ 1602581 h 1602581"/>
                <a:gd name="connsiteX0" fmla="*/ 0 w 4643436"/>
                <a:gd name="connsiteY0" fmla="*/ 0 h 1607343"/>
                <a:gd name="connsiteX1" fmla="*/ 4643436 w 4643436"/>
                <a:gd name="connsiteY1" fmla="*/ 242887 h 1607343"/>
                <a:gd name="connsiteX2" fmla="*/ 428624 w 4643436"/>
                <a:gd name="connsiteY2" fmla="*/ 1607343 h 160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3436" h="1607343">
                  <a:moveTo>
                    <a:pt x="0" y="0"/>
                  </a:moveTo>
                  <a:lnTo>
                    <a:pt x="4643436" y="242887"/>
                  </a:lnTo>
                  <a:lnTo>
                    <a:pt x="428624" y="16073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147885" y="2300287"/>
              <a:ext cx="4652961" cy="142636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52961"/>
                <a:gd name="connsiteY0" fmla="*/ 0 h 1250156"/>
                <a:gd name="connsiteX1" fmla="*/ 4652961 w 4652961"/>
                <a:gd name="connsiteY1" fmla="*/ 242887 h 1250156"/>
                <a:gd name="connsiteX2" fmla="*/ 400049 w 4652961"/>
                <a:gd name="connsiteY2" fmla="*/ 1250156 h 1250156"/>
                <a:gd name="connsiteX0" fmla="*/ 0 w 4652961"/>
                <a:gd name="connsiteY0" fmla="*/ 0 h 1426369"/>
                <a:gd name="connsiteX1" fmla="*/ 4652961 w 4652961"/>
                <a:gd name="connsiteY1" fmla="*/ 242887 h 1426369"/>
                <a:gd name="connsiteX2" fmla="*/ 404812 w 4652961"/>
                <a:gd name="connsiteY2" fmla="*/ 1426369 h 14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2961" h="1426369">
                  <a:moveTo>
                    <a:pt x="0" y="0"/>
                  </a:moveTo>
                  <a:lnTo>
                    <a:pt x="4652961" y="242887"/>
                  </a:lnTo>
                  <a:lnTo>
                    <a:pt x="404812" y="142636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138361" y="1976436"/>
              <a:ext cx="4619623" cy="177879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43436"/>
                <a:gd name="connsiteY0" fmla="*/ 0 h 1250156"/>
                <a:gd name="connsiteX1" fmla="*/ 4643436 w 4643436"/>
                <a:gd name="connsiteY1" fmla="*/ 242887 h 1250156"/>
                <a:gd name="connsiteX2" fmla="*/ 400049 w 4643436"/>
                <a:gd name="connsiteY2" fmla="*/ 1250156 h 1250156"/>
                <a:gd name="connsiteX0" fmla="*/ 0 w 4643436"/>
                <a:gd name="connsiteY0" fmla="*/ 0 h 1602581"/>
                <a:gd name="connsiteX1" fmla="*/ 4643436 w 4643436"/>
                <a:gd name="connsiteY1" fmla="*/ 242887 h 1602581"/>
                <a:gd name="connsiteX2" fmla="*/ 433386 w 4643436"/>
                <a:gd name="connsiteY2" fmla="*/ 1602581 h 1602581"/>
                <a:gd name="connsiteX0" fmla="*/ 0 w 4643436"/>
                <a:gd name="connsiteY0" fmla="*/ 0 h 1607343"/>
                <a:gd name="connsiteX1" fmla="*/ 4643436 w 4643436"/>
                <a:gd name="connsiteY1" fmla="*/ 242887 h 1607343"/>
                <a:gd name="connsiteX2" fmla="*/ 428624 w 4643436"/>
                <a:gd name="connsiteY2" fmla="*/ 1607343 h 1607343"/>
                <a:gd name="connsiteX0" fmla="*/ 0 w 4619623"/>
                <a:gd name="connsiteY0" fmla="*/ 0 h 1607343"/>
                <a:gd name="connsiteX1" fmla="*/ 4619623 w 4619623"/>
                <a:gd name="connsiteY1" fmla="*/ 242887 h 1607343"/>
                <a:gd name="connsiteX2" fmla="*/ 428624 w 4619623"/>
                <a:gd name="connsiteY2" fmla="*/ 1607343 h 1607343"/>
                <a:gd name="connsiteX0" fmla="*/ 0 w 4619623"/>
                <a:gd name="connsiteY0" fmla="*/ 0 h 1778793"/>
                <a:gd name="connsiteX1" fmla="*/ 4619623 w 4619623"/>
                <a:gd name="connsiteY1" fmla="*/ 242887 h 1778793"/>
                <a:gd name="connsiteX2" fmla="*/ 476249 w 4619623"/>
                <a:gd name="connsiteY2" fmla="*/ 1778793 h 17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9623" h="1778793">
                  <a:moveTo>
                    <a:pt x="0" y="0"/>
                  </a:moveTo>
                  <a:lnTo>
                    <a:pt x="4619623" y="242887"/>
                  </a:lnTo>
                  <a:lnTo>
                    <a:pt x="476249" y="177879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138362" y="1557338"/>
              <a:ext cx="4552950" cy="223837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0" fmla="*/ 0 w 4605337"/>
                <a:gd name="connsiteY0" fmla="*/ 0 h 2238376"/>
                <a:gd name="connsiteX1" fmla="*/ 4605337 w 4605337"/>
                <a:gd name="connsiteY1" fmla="*/ 219075 h 2238376"/>
                <a:gd name="connsiteX2" fmla="*/ 581026 w 4605337"/>
                <a:gd name="connsiteY2" fmla="*/ 2238376 h 2238376"/>
                <a:gd name="connsiteX0" fmla="*/ 0 w 4552950"/>
                <a:gd name="connsiteY0" fmla="*/ 0 h 2238376"/>
                <a:gd name="connsiteX1" fmla="*/ 4552950 w 4552950"/>
                <a:gd name="connsiteY1" fmla="*/ 219075 h 2238376"/>
                <a:gd name="connsiteX2" fmla="*/ 581026 w 4552950"/>
                <a:gd name="connsiteY2" fmla="*/ 2238376 h 22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2950" h="2238376">
                  <a:moveTo>
                    <a:pt x="0" y="0"/>
                  </a:moveTo>
                  <a:lnTo>
                    <a:pt x="4552950" y="219075"/>
                  </a:lnTo>
                  <a:lnTo>
                    <a:pt x="581026" y="223837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138362" y="1414463"/>
              <a:ext cx="4519612" cy="240982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0" fmla="*/ 0 w 4605337"/>
                <a:gd name="connsiteY0" fmla="*/ 0 h 2238376"/>
                <a:gd name="connsiteX1" fmla="*/ 4605337 w 4605337"/>
                <a:gd name="connsiteY1" fmla="*/ 219075 h 2238376"/>
                <a:gd name="connsiteX2" fmla="*/ 581026 w 4605337"/>
                <a:gd name="connsiteY2" fmla="*/ 2238376 h 2238376"/>
                <a:gd name="connsiteX0" fmla="*/ 0 w 4519612"/>
                <a:gd name="connsiteY0" fmla="*/ 0 h 2238376"/>
                <a:gd name="connsiteX1" fmla="*/ 4519612 w 4519612"/>
                <a:gd name="connsiteY1" fmla="*/ 219075 h 2238376"/>
                <a:gd name="connsiteX2" fmla="*/ 581026 w 4519612"/>
                <a:gd name="connsiteY2" fmla="*/ 2238376 h 2238376"/>
                <a:gd name="connsiteX0" fmla="*/ 0 w 4519612"/>
                <a:gd name="connsiteY0" fmla="*/ 0 h 2409826"/>
                <a:gd name="connsiteX1" fmla="*/ 4519612 w 4519612"/>
                <a:gd name="connsiteY1" fmla="*/ 219075 h 2409826"/>
                <a:gd name="connsiteX2" fmla="*/ 590551 w 4519612"/>
                <a:gd name="connsiteY2" fmla="*/ 2409826 h 24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612" h="2409826">
                  <a:moveTo>
                    <a:pt x="0" y="0"/>
                  </a:moveTo>
                  <a:lnTo>
                    <a:pt x="4519612" y="219075"/>
                  </a:lnTo>
                  <a:lnTo>
                    <a:pt x="590551" y="240982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143124" y="1695450"/>
              <a:ext cx="4567238" cy="208121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0" fmla="*/ 0 w 4605337"/>
                <a:gd name="connsiteY0" fmla="*/ 0 h 2238376"/>
                <a:gd name="connsiteX1" fmla="*/ 4605337 w 4605337"/>
                <a:gd name="connsiteY1" fmla="*/ 219075 h 2238376"/>
                <a:gd name="connsiteX2" fmla="*/ 581026 w 4605337"/>
                <a:gd name="connsiteY2" fmla="*/ 2238376 h 2238376"/>
                <a:gd name="connsiteX0" fmla="*/ 0 w 4552950"/>
                <a:gd name="connsiteY0" fmla="*/ 0 h 2238376"/>
                <a:gd name="connsiteX1" fmla="*/ 4552950 w 4552950"/>
                <a:gd name="connsiteY1" fmla="*/ 219075 h 2238376"/>
                <a:gd name="connsiteX2" fmla="*/ 581026 w 4552950"/>
                <a:gd name="connsiteY2" fmla="*/ 2238376 h 2238376"/>
                <a:gd name="connsiteX0" fmla="*/ 0 w 4567238"/>
                <a:gd name="connsiteY0" fmla="*/ 0 h 2238376"/>
                <a:gd name="connsiteX1" fmla="*/ 4567238 w 4567238"/>
                <a:gd name="connsiteY1" fmla="*/ 223837 h 2238376"/>
                <a:gd name="connsiteX2" fmla="*/ 581026 w 4567238"/>
                <a:gd name="connsiteY2" fmla="*/ 2238376 h 2238376"/>
                <a:gd name="connsiteX0" fmla="*/ 0 w 4567238"/>
                <a:gd name="connsiteY0" fmla="*/ 0 h 2081214"/>
                <a:gd name="connsiteX1" fmla="*/ 4567238 w 4567238"/>
                <a:gd name="connsiteY1" fmla="*/ 223837 h 2081214"/>
                <a:gd name="connsiteX2" fmla="*/ 561976 w 4567238"/>
                <a:gd name="connsiteY2" fmla="*/ 2081214 h 208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7238" h="2081214">
                  <a:moveTo>
                    <a:pt x="0" y="0"/>
                  </a:moveTo>
                  <a:lnTo>
                    <a:pt x="4567238" y="223837"/>
                  </a:lnTo>
                  <a:lnTo>
                    <a:pt x="561976" y="208121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33599" y="2619373"/>
              <a:ext cx="4676774" cy="10453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1045368">
                  <a:moveTo>
                    <a:pt x="0" y="0"/>
                  </a:moveTo>
                  <a:lnTo>
                    <a:pt x="4676774" y="242887"/>
                  </a:lnTo>
                  <a:lnTo>
                    <a:pt x="338136" y="10453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143125" y="2771774"/>
              <a:ext cx="4676774" cy="8691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869156">
                  <a:moveTo>
                    <a:pt x="0" y="0"/>
                  </a:moveTo>
                  <a:lnTo>
                    <a:pt x="4676774" y="242887"/>
                  </a:lnTo>
                  <a:lnTo>
                    <a:pt x="295273" y="86915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133600" y="2933698"/>
              <a:ext cx="4710112" cy="66436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664369">
                  <a:moveTo>
                    <a:pt x="0" y="0"/>
                  </a:moveTo>
                  <a:lnTo>
                    <a:pt x="4710112" y="238124"/>
                  </a:lnTo>
                  <a:lnTo>
                    <a:pt x="280986" y="66436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138363" y="3086098"/>
              <a:ext cx="4710112" cy="4786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454819"/>
                <a:gd name="connsiteX1" fmla="*/ 4710112 w 4710112"/>
                <a:gd name="connsiteY1" fmla="*/ 238124 h 454819"/>
                <a:gd name="connsiteX2" fmla="*/ 261936 w 4710112"/>
                <a:gd name="connsiteY2" fmla="*/ 454819 h 454819"/>
                <a:gd name="connsiteX0" fmla="*/ 0 w 4710112"/>
                <a:gd name="connsiteY0" fmla="*/ 0 h 645319"/>
                <a:gd name="connsiteX1" fmla="*/ 4710112 w 4710112"/>
                <a:gd name="connsiteY1" fmla="*/ 238124 h 645319"/>
                <a:gd name="connsiteX2" fmla="*/ 271461 w 4710112"/>
                <a:gd name="connsiteY2" fmla="*/ 645319 h 645319"/>
                <a:gd name="connsiteX0" fmla="*/ 0 w 4710112"/>
                <a:gd name="connsiteY0" fmla="*/ 0 h 478631"/>
                <a:gd name="connsiteX1" fmla="*/ 4710112 w 4710112"/>
                <a:gd name="connsiteY1" fmla="*/ 238124 h 478631"/>
                <a:gd name="connsiteX2" fmla="*/ 266698 w 4710112"/>
                <a:gd name="connsiteY2" fmla="*/ 478631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478631">
                  <a:moveTo>
                    <a:pt x="0" y="0"/>
                  </a:moveTo>
                  <a:lnTo>
                    <a:pt x="4710112" y="238124"/>
                  </a:lnTo>
                  <a:lnTo>
                    <a:pt x="266698" y="47863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143125" y="3252785"/>
              <a:ext cx="4710112" cy="27384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273844"/>
                <a:gd name="connsiteX1" fmla="*/ 4710112 w 4710112"/>
                <a:gd name="connsiteY1" fmla="*/ 238124 h 273844"/>
                <a:gd name="connsiteX2" fmla="*/ 266699 w 4710112"/>
                <a:gd name="connsiteY2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273844">
                  <a:moveTo>
                    <a:pt x="0" y="0"/>
                  </a:moveTo>
                  <a:lnTo>
                    <a:pt x="4710112" y="238124"/>
                  </a:lnTo>
                  <a:lnTo>
                    <a:pt x="266699" y="27384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133600" y="3405185"/>
              <a:ext cx="4710112" cy="23812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273844"/>
                <a:gd name="connsiteX1" fmla="*/ 4710112 w 4710112"/>
                <a:gd name="connsiteY1" fmla="*/ 238124 h 273844"/>
                <a:gd name="connsiteX2" fmla="*/ 266699 w 4710112"/>
                <a:gd name="connsiteY2" fmla="*/ 273844 h 273844"/>
                <a:gd name="connsiteX0" fmla="*/ 0 w 4710112"/>
                <a:gd name="connsiteY0" fmla="*/ 0 h 238124"/>
                <a:gd name="connsiteX1" fmla="*/ 4710112 w 4710112"/>
                <a:gd name="connsiteY1" fmla="*/ 238124 h 238124"/>
                <a:gd name="connsiteX2" fmla="*/ 266699 w 4710112"/>
                <a:gd name="connsiteY2" fmla="*/ 97632 h 23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238124">
                  <a:moveTo>
                    <a:pt x="0" y="0"/>
                  </a:moveTo>
                  <a:lnTo>
                    <a:pt x="4710112" y="238124"/>
                  </a:lnTo>
                  <a:lnTo>
                    <a:pt x="266699" y="9763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138363" y="3474242"/>
              <a:ext cx="4710112" cy="33099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273844"/>
                <a:gd name="connsiteX1" fmla="*/ 4710112 w 4710112"/>
                <a:gd name="connsiteY1" fmla="*/ 238124 h 273844"/>
                <a:gd name="connsiteX2" fmla="*/ 266699 w 4710112"/>
                <a:gd name="connsiteY2" fmla="*/ 273844 h 273844"/>
                <a:gd name="connsiteX0" fmla="*/ 0 w 4710112"/>
                <a:gd name="connsiteY0" fmla="*/ 0 h 238124"/>
                <a:gd name="connsiteX1" fmla="*/ 4710112 w 4710112"/>
                <a:gd name="connsiteY1" fmla="*/ 238124 h 238124"/>
                <a:gd name="connsiteX2" fmla="*/ 266699 w 4710112"/>
                <a:gd name="connsiteY2" fmla="*/ 97632 h 238124"/>
                <a:gd name="connsiteX0" fmla="*/ 0 w 4710112"/>
                <a:gd name="connsiteY0" fmla="*/ 92868 h 330992"/>
                <a:gd name="connsiteX1" fmla="*/ 4710112 w 4710112"/>
                <a:gd name="connsiteY1" fmla="*/ 330992 h 330992"/>
                <a:gd name="connsiteX2" fmla="*/ 247649 w 4710112"/>
                <a:gd name="connsiteY2" fmla="*/ 0 h 33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330992">
                  <a:moveTo>
                    <a:pt x="0" y="92868"/>
                  </a:moveTo>
                  <a:lnTo>
                    <a:pt x="4710112" y="330992"/>
                  </a:lnTo>
                  <a:lnTo>
                    <a:pt x="2476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138363" y="3431379"/>
              <a:ext cx="4676774" cy="5262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526256">
                  <a:moveTo>
                    <a:pt x="0" y="283369"/>
                  </a:moveTo>
                  <a:lnTo>
                    <a:pt x="4676774" y="526256"/>
                  </a:lnTo>
                  <a:lnTo>
                    <a:pt x="2762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143124" y="3283742"/>
              <a:ext cx="4481511" cy="18883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1511" h="1888331">
                  <a:moveTo>
                    <a:pt x="0" y="1654969"/>
                  </a:moveTo>
                  <a:lnTo>
                    <a:pt x="4481511" y="1888331"/>
                  </a:lnTo>
                  <a:lnTo>
                    <a:pt x="48101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133600" y="3345654"/>
              <a:ext cx="4619624" cy="12072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9624" h="1207294">
                  <a:moveTo>
                    <a:pt x="0" y="969169"/>
                  </a:moveTo>
                  <a:lnTo>
                    <a:pt x="4619624" y="1207294"/>
                  </a:lnTo>
                  <a:lnTo>
                    <a:pt x="3762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138362" y="3388516"/>
              <a:ext cx="4662487" cy="8643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662487"/>
                <a:gd name="connsiteY0" fmla="*/ 969169 h 1212056"/>
                <a:gd name="connsiteX1" fmla="*/ 4662487 w 4662487"/>
                <a:gd name="connsiteY1" fmla="*/ 1212056 h 1212056"/>
                <a:gd name="connsiteX2" fmla="*/ 376236 w 4662487"/>
                <a:gd name="connsiteY2" fmla="*/ 0 h 1212056"/>
                <a:gd name="connsiteX0" fmla="*/ 0 w 4662487"/>
                <a:gd name="connsiteY0" fmla="*/ 621507 h 864394"/>
                <a:gd name="connsiteX1" fmla="*/ 4662487 w 4662487"/>
                <a:gd name="connsiteY1" fmla="*/ 864394 h 864394"/>
                <a:gd name="connsiteX2" fmla="*/ 328611 w 4662487"/>
                <a:gd name="connsiteY2" fmla="*/ 0 h 8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487" h="864394">
                  <a:moveTo>
                    <a:pt x="0" y="621507"/>
                  </a:moveTo>
                  <a:lnTo>
                    <a:pt x="4662487" y="864394"/>
                  </a:lnTo>
                  <a:lnTo>
                    <a:pt x="32861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33600" y="3407568"/>
              <a:ext cx="4672011" cy="7024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672011"/>
                <a:gd name="connsiteY0" fmla="*/ 969169 h 1212056"/>
                <a:gd name="connsiteX1" fmla="*/ 4672011 w 4672011"/>
                <a:gd name="connsiteY1" fmla="*/ 1212056 h 1212056"/>
                <a:gd name="connsiteX2" fmla="*/ 376236 w 4672011"/>
                <a:gd name="connsiteY2" fmla="*/ 0 h 1212056"/>
                <a:gd name="connsiteX0" fmla="*/ 0 w 4672011"/>
                <a:gd name="connsiteY0" fmla="*/ 464344 h 707231"/>
                <a:gd name="connsiteX1" fmla="*/ 4672011 w 4672011"/>
                <a:gd name="connsiteY1" fmla="*/ 707231 h 707231"/>
                <a:gd name="connsiteX2" fmla="*/ 319086 w 4672011"/>
                <a:gd name="connsiteY2" fmla="*/ 0 h 707231"/>
                <a:gd name="connsiteX0" fmla="*/ 0 w 4672011"/>
                <a:gd name="connsiteY0" fmla="*/ 459581 h 702468"/>
                <a:gd name="connsiteX1" fmla="*/ 4672011 w 4672011"/>
                <a:gd name="connsiteY1" fmla="*/ 702468 h 702468"/>
                <a:gd name="connsiteX2" fmla="*/ 319086 w 4672011"/>
                <a:gd name="connsiteY2" fmla="*/ 0 h 7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2011" h="702468">
                  <a:moveTo>
                    <a:pt x="0" y="459581"/>
                  </a:moveTo>
                  <a:lnTo>
                    <a:pt x="4672011" y="702468"/>
                  </a:lnTo>
                  <a:lnTo>
                    <a:pt x="3190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143125" y="3364703"/>
              <a:ext cx="4614862" cy="105489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662487"/>
                <a:gd name="connsiteY0" fmla="*/ 969169 h 1212056"/>
                <a:gd name="connsiteX1" fmla="*/ 4662487 w 4662487"/>
                <a:gd name="connsiteY1" fmla="*/ 1212056 h 1212056"/>
                <a:gd name="connsiteX2" fmla="*/ 376236 w 4662487"/>
                <a:gd name="connsiteY2" fmla="*/ 0 h 1212056"/>
                <a:gd name="connsiteX0" fmla="*/ 0 w 4662487"/>
                <a:gd name="connsiteY0" fmla="*/ 621507 h 864394"/>
                <a:gd name="connsiteX1" fmla="*/ 4662487 w 4662487"/>
                <a:gd name="connsiteY1" fmla="*/ 864394 h 864394"/>
                <a:gd name="connsiteX2" fmla="*/ 328611 w 4662487"/>
                <a:gd name="connsiteY2" fmla="*/ 0 h 864394"/>
                <a:gd name="connsiteX0" fmla="*/ 0 w 4614862"/>
                <a:gd name="connsiteY0" fmla="*/ 621507 h 859631"/>
                <a:gd name="connsiteX1" fmla="*/ 4614862 w 4614862"/>
                <a:gd name="connsiteY1" fmla="*/ 859631 h 859631"/>
                <a:gd name="connsiteX2" fmla="*/ 328611 w 4614862"/>
                <a:gd name="connsiteY2" fmla="*/ 0 h 859631"/>
                <a:gd name="connsiteX0" fmla="*/ 0 w 4614862"/>
                <a:gd name="connsiteY0" fmla="*/ 816769 h 1054893"/>
                <a:gd name="connsiteX1" fmla="*/ 4614862 w 4614862"/>
                <a:gd name="connsiteY1" fmla="*/ 1054893 h 1054893"/>
                <a:gd name="connsiteX2" fmla="*/ 357186 w 4614862"/>
                <a:gd name="connsiteY2" fmla="*/ 0 h 105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862" h="1054893">
                  <a:moveTo>
                    <a:pt x="0" y="816769"/>
                  </a:moveTo>
                  <a:lnTo>
                    <a:pt x="4614862" y="1054893"/>
                  </a:lnTo>
                  <a:lnTo>
                    <a:pt x="3571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143124" y="3317078"/>
              <a:ext cx="4552949" cy="152161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552949"/>
                <a:gd name="connsiteY0" fmla="*/ 969169 h 1197769"/>
                <a:gd name="connsiteX1" fmla="*/ 4552949 w 4552949"/>
                <a:gd name="connsiteY1" fmla="*/ 1197769 h 1197769"/>
                <a:gd name="connsiteX2" fmla="*/ 376236 w 4552949"/>
                <a:gd name="connsiteY2" fmla="*/ 0 h 1197769"/>
                <a:gd name="connsiteX0" fmla="*/ 0 w 4552949"/>
                <a:gd name="connsiteY0" fmla="*/ 1293019 h 1521619"/>
                <a:gd name="connsiteX1" fmla="*/ 4552949 w 4552949"/>
                <a:gd name="connsiteY1" fmla="*/ 1521619 h 1521619"/>
                <a:gd name="connsiteX2" fmla="*/ 419098 w 4552949"/>
                <a:gd name="connsiteY2" fmla="*/ 0 h 152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2949" h="1521619">
                  <a:moveTo>
                    <a:pt x="0" y="1293019"/>
                  </a:moveTo>
                  <a:lnTo>
                    <a:pt x="4552949" y="1521619"/>
                  </a:lnTo>
                  <a:lnTo>
                    <a:pt x="4190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147887" y="3326603"/>
              <a:ext cx="4567237" cy="137398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567237"/>
                <a:gd name="connsiteY0" fmla="*/ 969169 h 1202531"/>
                <a:gd name="connsiteX1" fmla="*/ 4567237 w 4567237"/>
                <a:gd name="connsiteY1" fmla="*/ 1202531 h 1202531"/>
                <a:gd name="connsiteX2" fmla="*/ 376236 w 4567237"/>
                <a:gd name="connsiteY2" fmla="*/ 0 h 1202531"/>
                <a:gd name="connsiteX0" fmla="*/ 0 w 4567237"/>
                <a:gd name="connsiteY0" fmla="*/ 1140619 h 1373981"/>
                <a:gd name="connsiteX1" fmla="*/ 4567237 w 4567237"/>
                <a:gd name="connsiteY1" fmla="*/ 1373981 h 1373981"/>
                <a:gd name="connsiteX2" fmla="*/ 380998 w 4567237"/>
                <a:gd name="connsiteY2" fmla="*/ 0 h 13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7237" h="1373981">
                  <a:moveTo>
                    <a:pt x="0" y="1140619"/>
                  </a:moveTo>
                  <a:lnTo>
                    <a:pt x="4567237" y="1373981"/>
                  </a:lnTo>
                  <a:lnTo>
                    <a:pt x="3809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147888" y="3298029"/>
              <a:ext cx="4510086" cy="17216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510086"/>
                <a:gd name="connsiteY0" fmla="*/ 1654969 h 1893093"/>
                <a:gd name="connsiteX1" fmla="*/ 4510086 w 4510086"/>
                <a:gd name="connsiteY1" fmla="*/ 1893093 h 1893093"/>
                <a:gd name="connsiteX2" fmla="*/ 481011 w 4510086"/>
                <a:gd name="connsiteY2" fmla="*/ 0 h 1893093"/>
                <a:gd name="connsiteX0" fmla="*/ 0 w 4510086"/>
                <a:gd name="connsiteY0" fmla="*/ 1483519 h 1721643"/>
                <a:gd name="connsiteX1" fmla="*/ 4510086 w 4510086"/>
                <a:gd name="connsiteY1" fmla="*/ 1721643 h 1721643"/>
                <a:gd name="connsiteX2" fmla="*/ 438148 w 4510086"/>
                <a:gd name="connsiteY2" fmla="*/ 0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0086" h="1721643">
                  <a:moveTo>
                    <a:pt x="0" y="1483519"/>
                  </a:moveTo>
                  <a:lnTo>
                    <a:pt x="4510086" y="1721643"/>
                  </a:lnTo>
                  <a:lnTo>
                    <a:pt x="4381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138361" y="3283742"/>
              <a:ext cx="4443411" cy="20359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3411" h="2035968">
                  <a:moveTo>
                    <a:pt x="0" y="1812131"/>
                  </a:moveTo>
                  <a:lnTo>
                    <a:pt x="4443411" y="2035968"/>
                  </a:lnTo>
                  <a:lnTo>
                    <a:pt x="5095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138361" y="3274216"/>
              <a:ext cx="4395786" cy="221218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  <a:gd name="connsiteX0" fmla="*/ 0 w 4395786"/>
                <a:gd name="connsiteY0" fmla="*/ 1812131 h 2050256"/>
                <a:gd name="connsiteX1" fmla="*/ 4395786 w 4395786"/>
                <a:gd name="connsiteY1" fmla="*/ 2050256 h 2050256"/>
                <a:gd name="connsiteX2" fmla="*/ 509586 w 4395786"/>
                <a:gd name="connsiteY2" fmla="*/ 0 h 2050256"/>
                <a:gd name="connsiteX0" fmla="*/ 0 w 4395786"/>
                <a:gd name="connsiteY0" fmla="*/ 1974056 h 2212181"/>
                <a:gd name="connsiteX1" fmla="*/ 4395786 w 4395786"/>
                <a:gd name="connsiteY1" fmla="*/ 2212181 h 2212181"/>
                <a:gd name="connsiteX2" fmla="*/ 542923 w 4395786"/>
                <a:gd name="connsiteY2" fmla="*/ 0 h 221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5786" h="2212181">
                  <a:moveTo>
                    <a:pt x="0" y="1974056"/>
                  </a:moveTo>
                  <a:lnTo>
                    <a:pt x="4395786" y="2212181"/>
                  </a:lnTo>
                  <a:lnTo>
                    <a:pt x="5429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157410" y="3283741"/>
              <a:ext cx="4329111" cy="23550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  <a:gd name="connsiteX0" fmla="*/ 0 w 4395786"/>
                <a:gd name="connsiteY0" fmla="*/ 1812131 h 2050256"/>
                <a:gd name="connsiteX1" fmla="*/ 4395786 w 4395786"/>
                <a:gd name="connsiteY1" fmla="*/ 2050256 h 2050256"/>
                <a:gd name="connsiteX2" fmla="*/ 509586 w 4395786"/>
                <a:gd name="connsiteY2" fmla="*/ 0 h 2050256"/>
                <a:gd name="connsiteX0" fmla="*/ 0 w 4395786"/>
                <a:gd name="connsiteY0" fmla="*/ 1974056 h 2212181"/>
                <a:gd name="connsiteX1" fmla="*/ 4395786 w 4395786"/>
                <a:gd name="connsiteY1" fmla="*/ 2212181 h 2212181"/>
                <a:gd name="connsiteX2" fmla="*/ 542923 w 4395786"/>
                <a:gd name="connsiteY2" fmla="*/ 0 h 2212181"/>
                <a:gd name="connsiteX0" fmla="*/ 0 w 4329111"/>
                <a:gd name="connsiteY0" fmla="*/ 1974056 h 2202656"/>
                <a:gd name="connsiteX1" fmla="*/ 4329111 w 4329111"/>
                <a:gd name="connsiteY1" fmla="*/ 2202656 h 2202656"/>
                <a:gd name="connsiteX2" fmla="*/ 542923 w 4329111"/>
                <a:gd name="connsiteY2" fmla="*/ 0 h 2202656"/>
                <a:gd name="connsiteX0" fmla="*/ 0 w 4329111"/>
                <a:gd name="connsiteY0" fmla="*/ 2126456 h 2355056"/>
                <a:gd name="connsiteX1" fmla="*/ 4329111 w 4329111"/>
                <a:gd name="connsiteY1" fmla="*/ 2355056 h 2355056"/>
                <a:gd name="connsiteX2" fmla="*/ 557210 w 4329111"/>
                <a:gd name="connsiteY2" fmla="*/ 0 h 235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9111" h="2355056">
                  <a:moveTo>
                    <a:pt x="0" y="2126456"/>
                  </a:moveTo>
                  <a:lnTo>
                    <a:pt x="4329111" y="2355056"/>
                  </a:lnTo>
                  <a:lnTo>
                    <a:pt x="55721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143123" y="3302791"/>
              <a:ext cx="4295774" cy="24931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  <a:gd name="connsiteX0" fmla="*/ 0 w 4395786"/>
                <a:gd name="connsiteY0" fmla="*/ 1812131 h 2050256"/>
                <a:gd name="connsiteX1" fmla="*/ 4395786 w 4395786"/>
                <a:gd name="connsiteY1" fmla="*/ 2050256 h 2050256"/>
                <a:gd name="connsiteX2" fmla="*/ 509586 w 4395786"/>
                <a:gd name="connsiteY2" fmla="*/ 0 h 2050256"/>
                <a:gd name="connsiteX0" fmla="*/ 0 w 4395786"/>
                <a:gd name="connsiteY0" fmla="*/ 1974056 h 2212181"/>
                <a:gd name="connsiteX1" fmla="*/ 4395786 w 4395786"/>
                <a:gd name="connsiteY1" fmla="*/ 2212181 h 2212181"/>
                <a:gd name="connsiteX2" fmla="*/ 542923 w 4395786"/>
                <a:gd name="connsiteY2" fmla="*/ 0 h 2212181"/>
                <a:gd name="connsiteX0" fmla="*/ 0 w 4329111"/>
                <a:gd name="connsiteY0" fmla="*/ 1974056 h 2202656"/>
                <a:gd name="connsiteX1" fmla="*/ 4329111 w 4329111"/>
                <a:gd name="connsiteY1" fmla="*/ 2202656 h 2202656"/>
                <a:gd name="connsiteX2" fmla="*/ 542923 w 4329111"/>
                <a:gd name="connsiteY2" fmla="*/ 0 h 2202656"/>
                <a:gd name="connsiteX0" fmla="*/ 0 w 4329111"/>
                <a:gd name="connsiteY0" fmla="*/ 2126456 h 2355056"/>
                <a:gd name="connsiteX1" fmla="*/ 4329111 w 4329111"/>
                <a:gd name="connsiteY1" fmla="*/ 2355056 h 2355056"/>
                <a:gd name="connsiteX2" fmla="*/ 557210 w 4329111"/>
                <a:gd name="connsiteY2" fmla="*/ 0 h 2355056"/>
                <a:gd name="connsiteX0" fmla="*/ 0 w 4295774"/>
                <a:gd name="connsiteY0" fmla="*/ 2126456 h 2355056"/>
                <a:gd name="connsiteX1" fmla="*/ 4295774 w 4295774"/>
                <a:gd name="connsiteY1" fmla="*/ 2355056 h 2355056"/>
                <a:gd name="connsiteX2" fmla="*/ 557210 w 4295774"/>
                <a:gd name="connsiteY2" fmla="*/ 0 h 2355056"/>
                <a:gd name="connsiteX0" fmla="*/ 0 w 4295774"/>
                <a:gd name="connsiteY0" fmla="*/ 2264568 h 2493168"/>
                <a:gd name="connsiteX1" fmla="*/ 4295774 w 4295774"/>
                <a:gd name="connsiteY1" fmla="*/ 2493168 h 2493168"/>
                <a:gd name="connsiteX2" fmla="*/ 614360 w 4295774"/>
                <a:gd name="connsiteY2" fmla="*/ 0 h 249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5774" h="2493168">
                  <a:moveTo>
                    <a:pt x="0" y="2264568"/>
                  </a:moveTo>
                  <a:lnTo>
                    <a:pt x="4295774" y="2493168"/>
                  </a:lnTo>
                  <a:lnTo>
                    <a:pt x="6143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9" name="Arc 98"/>
            <p:cNvSpPr/>
            <p:nvPr/>
          </p:nvSpPr>
          <p:spPr>
            <a:xfrm>
              <a:off x="4453467" y="50799"/>
              <a:ext cx="2379133" cy="6587067"/>
            </a:xfrm>
            <a:prstGeom prst="arc">
              <a:avLst>
                <a:gd name="adj1" fmla="val 17134816"/>
                <a:gd name="adj2" fmla="val 4443524"/>
              </a:avLst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186111" y="3333748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562600" y="6248400"/>
            <a:ext cx="13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  =  -3°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24547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481013"/>
            <a:ext cx="58197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 flipV="1">
            <a:off x="2128836" y="8464"/>
            <a:ext cx="4714880" cy="6587067"/>
            <a:chOff x="2128836" y="50799"/>
            <a:chExt cx="4714880" cy="6587067"/>
          </a:xfrm>
        </p:grpSpPr>
        <p:sp>
          <p:nvSpPr>
            <p:cNvPr id="2" name="Freeform 1"/>
            <p:cNvSpPr/>
            <p:nvPr/>
          </p:nvSpPr>
          <p:spPr>
            <a:xfrm>
              <a:off x="3152775" y="709613"/>
              <a:ext cx="3271838" cy="3119437"/>
            </a:xfrm>
            <a:custGeom>
              <a:avLst/>
              <a:gdLst>
                <a:gd name="connsiteX0" fmla="*/ 2124075 w 3271838"/>
                <a:gd name="connsiteY0" fmla="*/ 0 h 3119437"/>
                <a:gd name="connsiteX1" fmla="*/ 3271838 w 3271838"/>
                <a:gd name="connsiteY1" fmla="*/ 109537 h 3119437"/>
                <a:gd name="connsiteX2" fmla="*/ 0 w 3271838"/>
                <a:gd name="connsiteY2" fmla="*/ 3119437 h 311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1838" h="3119437">
                  <a:moveTo>
                    <a:pt x="2124075" y="0"/>
                  </a:moveTo>
                  <a:lnTo>
                    <a:pt x="3271838" y="109537"/>
                  </a:lnTo>
                  <a:lnTo>
                    <a:pt x="0" y="31194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3105150" y="714376"/>
              <a:ext cx="3362325" cy="3152774"/>
            </a:xfrm>
            <a:custGeom>
              <a:avLst/>
              <a:gdLst>
                <a:gd name="connsiteX0" fmla="*/ 385763 w 3362325"/>
                <a:gd name="connsiteY0" fmla="*/ 0 h 3157537"/>
                <a:gd name="connsiteX1" fmla="*/ 3362325 w 3362325"/>
                <a:gd name="connsiteY1" fmla="*/ 261937 h 3157537"/>
                <a:gd name="connsiteX2" fmla="*/ 0 w 3362325"/>
                <a:gd name="connsiteY2" fmla="*/ 3157537 h 3157537"/>
                <a:gd name="connsiteX3" fmla="*/ 0 w 3362325"/>
                <a:gd name="connsiteY3" fmla="*/ 3157537 h 3157537"/>
                <a:gd name="connsiteX0" fmla="*/ 385763 w 3362325"/>
                <a:gd name="connsiteY0" fmla="*/ 0 h 3138487"/>
                <a:gd name="connsiteX1" fmla="*/ 3362325 w 3362325"/>
                <a:gd name="connsiteY1" fmla="*/ 242887 h 3138487"/>
                <a:gd name="connsiteX2" fmla="*/ 0 w 3362325"/>
                <a:gd name="connsiteY2" fmla="*/ 3138487 h 3138487"/>
                <a:gd name="connsiteX3" fmla="*/ 0 w 3362325"/>
                <a:gd name="connsiteY3" fmla="*/ 3138487 h 3138487"/>
                <a:gd name="connsiteX0" fmla="*/ 385763 w 3362325"/>
                <a:gd name="connsiteY0" fmla="*/ 0 h 3152774"/>
                <a:gd name="connsiteX1" fmla="*/ 3362325 w 3362325"/>
                <a:gd name="connsiteY1" fmla="*/ 257174 h 3152774"/>
                <a:gd name="connsiteX2" fmla="*/ 0 w 3362325"/>
                <a:gd name="connsiteY2" fmla="*/ 3152774 h 3152774"/>
                <a:gd name="connsiteX3" fmla="*/ 0 w 3362325"/>
                <a:gd name="connsiteY3" fmla="*/ 3152774 h 315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325" h="3152774">
                  <a:moveTo>
                    <a:pt x="385763" y="0"/>
                  </a:moveTo>
                  <a:lnTo>
                    <a:pt x="3362325" y="257174"/>
                  </a:lnTo>
                  <a:lnTo>
                    <a:pt x="0" y="3152774"/>
                  </a:lnTo>
                  <a:lnTo>
                    <a:pt x="0" y="315277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33600" y="747713"/>
              <a:ext cx="4391025" cy="3128962"/>
            </a:xfrm>
            <a:custGeom>
              <a:avLst/>
              <a:gdLst>
                <a:gd name="connsiteX0" fmla="*/ 0 w 4371975"/>
                <a:gd name="connsiteY0" fmla="*/ 0 h 3128962"/>
                <a:gd name="connsiteX1" fmla="*/ 4371975 w 4371975"/>
                <a:gd name="connsiteY1" fmla="*/ 381000 h 3128962"/>
                <a:gd name="connsiteX2" fmla="*/ 947738 w 4371975"/>
                <a:gd name="connsiteY2" fmla="*/ 3128962 h 3128962"/>
                <a:gd name="connsiteX0" fmla="*/ 0 w 4391025"/>
                <a:gd name="connsiteY0" fmla="*/ 0 h 3128962"/>
                <a:gd name="connsiteX1" fmla="*/ 4391025 w 4391025"/>
                <a:gd name="connsiteY1" fmla="*/ 381000 h 3128962"/>
                <a:gd name="connsiteX2" fmla="*/ 947738 w 4391025"/>
                <a:gd name="connsiteY2" fmla="*/ 3128962 h 3128962"/>
                <a:gd name="connsiteX0" fmla="*/ 0 w 4391025"/>
                <a:gd name="connsiteY0" fmla="*/ 0 h 3124199"/>
                <a:gd name="connsiteX1" fmla="*/ 4391025 w 4391025"/>
                <a:gd name="connsiteY1" fmla="*/ 381000 h 3124199"/>
                <a:gd name="connsiteX2" fmla="*/ 938213 w 4391025"/>
                <a:gd name="connsiteY2" fmla="*/ 3124199 h 3124199"/>
                <a:gd name="connsiteX0" fmla="*/ 0 w 4391025"/>
                <a:gd name="connsiteY0" fmla="*/ 0 h 3128962"/>
                <a:gd name="connsiteX1" fmla="*/ 4391025 w 4391025"/>
                <a:gd name="connsiteY1" fmla="*/ 381000 h 3128962"/>
                <a:gd name="connsiteX2" fmla="*/ 926307 w 4391025"/>
                <a:gd name="connsiteY2" fmla="*/ 3128962 h 312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1025" h="3128962">
                  <a:moveTo>
                    <a:pt x="0" y="0"/>
                  </a:moveTo>
                  <a:lnTo>
                    <a:pt x="4391025" y="381000"/>
                  </a:lnTo>
                  <a:lnTo>
                    <a:pt x="926307" y="312896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8363" y="900113"/>
              <a:ext cx="4419600" cy="29884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600" h="2988468">
                  <a:moveTo>
                    <a:pt x="0" y="0"/>
                  </a:moveTo>
                  <a:lnTo>
                    <a:pt x="4419600" y="381000"/>
                  </a:lnTo>
                  <a:lnTo>
                    <a:pt x="871537" y="29884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33601" y="1057274"/>
              <a:ext cx="4476750" cy="28527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50" h="2852737">
                  <a:moveTo>
                    <a:pt x="0" y="0"/>
                  </a:moveTo>
                  <a:lnTo>
                    <a:pt x="4476750" y="390525"/>
                  </a:lnTo>
                  <a:lnTo>
                    <a:pt x="800099" y="28527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3601" y="1204910"/>
              <a:ext cx="4519612" cy="27122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19612"/>
                <a:gd name="connsiteY0" fmla="*/ 0 h 2712243"/>
                <a:gd name="connsiteX1" fmla="*/ 4519612 w 4519612"/>
                <a:gd name="connsiteY1" fmla="*/ 395288 h 2712243"/>
                <a:gd name="connsiteX2" fmla="*/ 742949 w 4519612"/>
                <a:gd name="connsiteY2" fmla="*/ 2712243 h 271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612" h="2712243">
                  <a:moveTo>
                    <a:pt x="0" y="0"/>
                  </a:moveTo>
                  <a:lnTo>
                    <a:pt x="4519612" y="395288"/>
                  </a:lnTo>
                  <a:lnTo>
                    <a:pt x="742949" y="27122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8364" y="1357311"/>
              <a:ext cx="4548188" cy="258603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8188" h="2586036">
                  <a:moveTo>
                    <a:pt x="0" y="0"/>
                  </a:moveTo>
                  <a:lnTo>
                    <a:pt x="4548188" y="400050"/>
                  </a:lnTo>
                  <a:lnTo>
                    <a:pt x="647699" y="258603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3602" y="1514472"/>
              <a:ext cx="4572001" cy="241934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72001"/>
                <a:gd name="connsiteY0" fmla="*/ 0 h 2419349"/>
                <a:gd name="connsiteX1" fmla="*/ 4572001 w 4572001"/>
                <a:gd name="connsiteY1" fmla="*/ 400050 h 2419349"/>
                <a:gd name="connsiteX2" fmla="*/ 614362 w 4572001"/>
                <a:gd name="connsiteY2" fmla="*/ 2419349 h 24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1" h="2419349">
                  <a:moveTo>
                    <a:pt x="0" y="0"/>
                  </a:moveTo>
                  <a:lnTo>
                    <a:pt x="4572001" y="400050"/>
                  </a:lnTo>
                  <a:lnTo>
                    <a:pt x="614362" y="241934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8365" y="1671634"/>
              <a:ext cx="4595814" cy="224789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14" h="2247899">
                  <a:moveTo>
                    <a:pt x="0" y="0"/>
                  </a:moveTo>
                  <a:lnTo>
                    <a:pt x="4595814" y="400050"/>
                  </a:lnTo>
                  <a:lnTo>
                    <a:pt x="557212" y="224789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38365" y="1824034"/>
              <a:ext cx="4629152" cy="207644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152" h="2076449">
                  <a:moveTo>
                    <a:pt x="0" y="0"/>
                  </a:moveTo>
                  <a:lnTo>
                    <a:pt x="4629152" y="404812"/>
                  </a:lnTo>
                  <a:lnTo>
                    <a:pt x="504825" y="207644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38365" y="1981197"/>
              <a:ext cx="4652965" cy="19002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2965" h="1900237">
                  <a:moveTo>
                    <a:pt x="0" y="0"/>
                  </a:moveTo>
                  <a:lnTo>
                    <a:pt x="4652965" y="404812"/>
                  </a:lnTo>
                  <a:lnTo>
                    <a:pt x="466725" y="19002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8365" y="2138358"/>
              <a:ext cx="4667253" cy="17216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67253"/>
                <a:gd name="connsiteY0" fmla="*/ 0 h 1721643"/>
                <a:gd name="connsiteX1" fmla="*/ 4667253 w 4667253"/>
                <a:gd name="connsiteY1" fmla="*/ 400050 h 1721643"/>
                <a:gd name="connsiteX2" fmla="*/ 419100 w 4667253"/>
                <a:gd name="connsiteY2" fmla="*/ 1721643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53" h="1721643">
                  <a:moveTo>
                    <a:pt x="0" y="0"/>
                  </a:moveTo>
                  <a:lnTo>
                    <a:pt x="4667253" y="400050"/>
                  </a:lnTo>
                  <a:lnTo>
                    <a:pt x="419100" y="17216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38365" y="2290760"/>
              <a:ext cx="4681541" cy="154781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681541"/>
                <a:gd name="connsiteY0" fmla="*/ 0 h 1547812"/>
                <a:gd name="connsiteX1" fmla="*/ 4681541 w 4681541"/>
                <a:gd name="connsiteY1" fmla="*/ 414337 h 1547812"/>
                <a:gd name="connsiteX2" fmla="*/ 378619 w 4681541"/>
                <a:gd name="connsiteY2" fmla="*/ 1547812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1541" h="1547812">
                  <a:moveTo>
                    <a:pt x="0" y="0"/>
                  </a:moveTo>
                  <a:lnTo>
                    <a:pt x="4681541" y="414337"/>
                  </a:lnTo>
                  <a:lnTo>
                    <a:pt x="378619" y="154781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28840" y="2443160"/>
              <a:ext cx="4700591" cy="137160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1371600">
                  <a:moveTo>
                    <a:pt x="0" y="0"/>
                  </a:moveTo>
                  <a:lnTo>
                    <a:pt x="4700591" y="414337"/>
                  </a:lnTo>
                  <a:lnTo>
                    <a:pt x="342900" y="13716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38365" y="2605085"/>
              <a:ext cx="4700591" cy="117633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1176338"/>
                <a:gd name="connsiteX1" fmla="*/ 4700591 w 4700591"/>
                <a:gd name="connsiteY1" fmla="*/ 414337 h 1176338"/>
                <a:gd name="connsiteX2" fmla="*/ 311943 w 4700591"/>
                <a:gd name="connsiteY2" fmla="*/ 1176338 h 117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1176338">
                  <a:moveTo>
                    <a:pt x="0" y="0"/>
                  </a:moveTo>
                  <a:lnTo>
                    <a:pt x="4700591" y="414337"/>
                  </a:lnTo>
                  <a:lnTo>
                    <a:pt x="311943" y="117633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33603" y="2757485"/>
              <a:ext cx="4700591" cy="99536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995362">
                  <a:moveTo>
                    <a:pt x="0" y="0"/>
                  </a:moveTo>
                  <a:lnTo>
                    <a:pt x="4700591" y="414337"/>
                  </a:lnTo>
                  <a:lnTo>
                    <a:pt x="295275" y="99536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33603" y="2919410"/>
              <a:ext cx="4700591" cy="80010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76224 w 4700591"/>
                <a:gd name="connsiteY2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800100">
                  <a:moveTo>
                    <a:pt x="0" y="0"/>
                  </a:moveTo>
                  <a:lnTo>
                    <a:pt x="4700591" y="414337"/>
                  </a:lnTo>
                  <a:lnTo>
                    <a:pt x="276224" y="8001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43125" y="3076573"/>
              <a:ext cx="4700591" cy="61462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609599"/>
                <a:gd name="connsiteX1" fmla="*/ 4700591 w 4700591"/>
                <a:gd name="connsiteY1" fmla="*/ 414337 h 609599"/>
                <a:gd name="connsiteX2" fmla="*/ 250031 w 4700591"/>
                <a:gd name="connsiteY2" fmla="*/ 609599 h 609599"/>
                <a:gd name="connsiteX0" fmla="*/ 0 w 4700591"/>
                <a:gd name="connsiteY0" fmla="*/ 0 h 626532"/>
                <a:gd name="connsiteX1" fmla="*/ 4700591 w 4700591"/>
                <a:gd name="connsiteY1" fmla="*/ 414337 h 626532"/>
                <a:gd name="connsiteX2" fmla="*/ 275431 w 4700591"/>
                <a:gd name="connsiteY2" fmla="*/ 626532 h 626532"/>
                <a:gd name="connsiteX0" fmla="*/ 0 w 4700591"/>
                <a:gd name="connsiteY0" fmla="*/ 0 h 614626"/>
                <a:gd name="connsiteX1" fmla="*/ 4700591 w 4700591"/>
                <a:gd name="connsiteY1" fmla="*/ 414337 h 614626"/>
                <a:gd name="connsiteX2" fmla="*/ 256381 w 4700591"/>
                <a:gd name="connsiteY2" fmla="*/ 614626 h 61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614626">
                  <a:moveTo>
                    <a:pt x="0" y="0"/>
                  </a:moveTo>
                  <a:lnTo>
                    <a:pt x="4700591" y="414337"/>
                  </a:lnTo>
                  <a:lnTo>
                    <a:pt x="256381" y="61462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43125" y="3233734"/>
              <a:ext cx="4700591" cy="42862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28600 w 4700591"/>
                <a:gd name="connsiteY2" fmla="*/ 414337 h 414337"/>
                <a:gd name="connsiteX0" fmla="*/ 0 w 4700591"/>
                <a:gd name="connsiteY0" fmla="*/ 0 h 428625"/>
                <a:gd name="connsiteX1" fmla="*/ 4700591 w 4700591"/>
                <a:gd name="connsiteY1" fmla="*/ 414337 h 428625"/>
                <a:gd name="connsiteX2" fmla="*/ 247650 w 4700591"/>
                <a:gd name="connsiteY2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428625">
                  <a:moveTo>
                    <a:pt x="0" y="0"/>
                  </a:moveTo>
                  <a:lnTo>
                    <a:pt x="4700591" y="414337"/>
                  </a:lnTo>
                  <a:lnTo>
                    <a:pt x="247650" y="428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33600" y="3390897"/>
              <a:ext cx="4700591" cy="4143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33362 w 4700591"/>
                <a:gd name="connsiteY2" fmla="*/ 223837 h 4143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45268 w 4700591"/>
                <a:gd name="connsiteY2" fmla="*/ 235743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414337">
                  <a:moveTo>
                    <a:pt x="0" y="0"/>
                  </a:moveTo>
                  <a:lnTo>
                    <a:pt x="4700591" y="414337"/>
                  </a:lnTo>
                  <a:lnTo>
                    <a:pt x="245268" y="2357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38363" y="3548060"/>
              <a:ext cx="4686304" cy="4143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33362 w 4700591"/>
                <a:gd name="connsiteY2" fmla="*/ 223837 h 414337"/>
                <a:gd name="connsiteX0" fmla="*/ 0 w 4700591"/>
                <a:gd name="connsiteY0" fmla="*/ 9526 h 423863"/>
                <a:gd name="connsiteX1" fmla="*/ 4700591 w 4700591"/>
                <a:gd name="connsiteY1" fmla="*/ 423863 h 423863"/>
                <a:gd name="connsiteX2" fmla="*/ 261937 w 4700591"/>
                <a:gd name="connsiteY2" fmla="*/ 0 h 423863"/>
                <a:gd name="connsiteX0" fmla="*/ 0 w 4686304"/>
                <a:gd name="connsiteY0" fmla="*/ 9526 h 423863"/>
                <a:gd name="connsiteX1" fmla="*/ 4686304 w 4686304"/>
                <a:gd name="connsiteY1" fmla="*/ 423863 h 423863"/>
                <a:gd name="connsiteX2" fmla="*/ 261937 w 4686304"/>
                <a:gd name="connsiteY2" fmla="*/ 0 h 423863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54793 w 4686304"/>
                <a:gd name="connsiteY2" fmla="*/ 2381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66699 w 4686304"/>
                <a:gd name="connsiteY2" fmla="*/ 11906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40506 w 4686304"/>
                <a:gd name="connsiteY2" fmla="*/ 45244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28600 w 4686304"/>
                <a:gd name="connsiteY2" fmla="*/ 64294 h 414337"/>
                <a:gd name="connsiteX0" fmla="*/ 0 w 4686304"/>
                <a:gd name="connsiteY0" fmla="*/ 290512 h 704849"/>
                <a:gd name="connsiteX1" fmla="*/ 4686304 w 4686304"/>
                <a:gd name="connsiteY1" fmla="*/ 704849 h 704849"/>
                <a:gd name="connsiteX2" fmla="*/ 502443 w 4686304"/>
                <a:gd name="connsiteY2" fmla="*/ 0 h 704849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42887 w 4686304"/>
                <a:gd name="connsiteY2" fmla="*/ 73819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50030 w 4686304"/>
                <a:gd name="connsiteY2" fmla="*/ 47625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45268 w 4686304"/>
                <a:gd name="connsiteY2" fmla="*/ 47625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4" h="414337">
                  <a:moveTo>
                    <a:pt x="0" y="0"/>
                  </a:moveTo>
                  <a:lnTo>
                    <a:pt x="4686304" y="414337"/>
                  </a:lnTo>
                  <a:lnTo>
                    <a:pt x="245268" y="4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138362" y="3562349"/>
              <a:ext cx="4662491" cy="55721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28600 w 4700591"/>
                <a:gd name="connsiteY2" fmla="*/ 414337 h 414337"/>
                <a:gd name="connsiteX0" fmla="*/ 0 w 4662491"/>
                <a:gd name="connsiteY0" fmla="*/ 0 h 414337"/>
                <a:gd name="connsiteX1" fmla="*/ 4662491 w 4662491"/>
                <a:gd name="connsiteY1" fmla="*/ 404812 h 414337"/>
                <a:gd name="connsiteX2" fmla="*/ 228600 w 4662491"/>
                <a:gd name="connsiteY2" fmla="*/ 414337 h 414337"/>
                <a:gd name="connsiteX0" fmla="*/ 0 w 4662491"/>
                <a:gd name="connsiteY0" fmla="*/ 176213 h 581025"/>
                <a:gd name="connsiteX1" fmla="*/ 4662491 w 4662491"/>
                <a:gd name="connsiteY1" fmla="*/ 581025 h 581025"/>
                <a:gd name="connsiteX2" fmla="*/ 271462 w 4662491"/>
                <a:gd name="connsiteY2" fmla="*/ 0 h 581025"/>
                <a:gd name="connsiteX0" fmla="*/ 0 w 4662491"/>
                <a:gd name="connsiteY0" fmla="*/ 152400 h 557212"/>
                <a:gd name="connsiteX1" fmla="*/ 4662491 w 4662491"/>
                <a:gd name="connsiteY1" fmla="*/ 557212 h 557212"/>
                <a:gd name="connsiteX2" fmla="*/ 247649 w 4662491"/>
                <a:gd name="connsiteY2" fmla="*/ 0 h 557212"/>
                <a:gd name="connsiteX0" fmla="*/ 0 w 4662491"/>
                <a:gd name="connsiteY0" fmla="*/ 130968 h 535780"/>
                <a:gd name="connsiteX1" fmla="*/ 4662491 w 4662491"/>
                <a:gd name="connsiteY1" fmla="*/ 535780 h 535780"/>
                <a:gd name="connsiteX2" fmla="*/ 242887 w 4662491"/>
                <a:gd name="connsiteY2" fmla="*/ 0 h 535780"/>
                <a:gd name="connsiteX0" fmla="*/ 0 w 4662491"/>
                <a:gd name="connsiteY0" fmla="*/ 126205 h 531017"/>
                <a:gd name="connsiteX1" fmla="*/ 4662491 w 4662491"/>
                <a:gd name="connsiteY1" fmla="*/ 531017 h 531017"/>
                <a:gd name="connsiteX2" fmla="*/ 242887 w 4662491"/>
                <a:gd name="connsiteY2" fmla="*/ 0 h 531017"/>
                <a:gd name="connsiteX0" fmla="*/ 0 w 4662491"/>
                <a:gd name="connsiteY0" fmla="*/ 161924 h 566736"/>
                <a:gd name="connsiteX1" fmla="*/ 4662491 w 4662491"/>
                <a:gd name="connsiteY1" fmla="*/ 566736 h 566736"/>
                <a:gd name="connsiteX2" fmla="*/ 245268 w 4662491"/>
                <a:gd name="connsiteY2" fmla="*/ 0 h 566736"/>
                <a:gd name="connsiteX0" fmla="*/ 0 w 4662491"/>
                <a:gd name="connsiteY0" fmla="*/ 138111 h 542923"/>
                <a:gd name="connsiteX1" fmla="*/ 4662491 w 4662491"/>
                <a:gd name="connsiteY1" fmla="*/ 542923 h 542923"/>
                <a:gd name="connsiteX2" fmla="*/ 242887 w 4662491"/>
                <a:gd name="connsiteY2" fmla="*/ 0 h 542923"/>
                <a:gd name="connsiteX0" fmla="*/ 0 w 4662491"/>
                <a:gd name="connsiteY0" fmla="*/ 152398 h 557210"/>
                <a:gd name="connsiteX1" fmla="*/ 4662491 w 4662491"/>
                <a:gd name="connsiteY1" fmla="*/ 557210 h 557210"/>
                <a:gd name="connsiteX2" fmla="*/ 250031 w 4662491"/>
                <a:gd name="connsiteY2" fmla="*/ 0 h 5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491" h="557210">
                  <a:moveTo>
                    <a:pt x="0" y="152398"/>
                  </a:moveTo>
                  <a:lnTo>
                    <a:pt x="4662491" y="557210"/>
                  </a:lnTo>
                  <a:lnTo>
                    <a:pt x="25003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33600" y="3540915"/>
              <a:ext cx="4643441" cy="73580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321470 h 735807"/>
                <a:gd name="connsiteX1" fmla="*/ 4643441 w 4643441"/>
                <a:gd name="connsiteY1" fmla="*/ 735807 h 735807"/>
                <a:gd name="connsiteX2" fmla="*/ 264318 w 4643441"/>
                <a:gd name="connsiteY2" fmla="*/ 0 h 73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3441" h="735807">
                  <a:moveTo>
                    <a:pt x="0" y="321470"/>
                  </a:moveTo>
                  <a:lnTo>
                    <a:pt x="4643441" y="735807"/>
                  </a:lnTo>
                  <a:lnTo>
                    <a:pt x="264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38363" y="3517104"/>
              <a:ext cx="4629153" cy="92154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29153"/>
                <a:gd name="connsiteY0" fmla="*/ 507207 h 921544"/>
                <a:gd name="connsiteX1" fmla="*/ 4629153 w 4629153"/>
                <a:gd name="connsiteY1" fmla="*/ 921544 h 921544"/>
                <a:gd name="connsiteX2" fmla="*/ 276225 w 4629153"/>
                <a:gd name="connsiteY2" fmla="*/ 0 h 92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153" h="921544">
                  <a:moveTo>
                    <a:pt x="0" y="507207"/>
                  </a:moveTo>
                  <a:lnTo>
                    <a:pt x="4629153" y="921544"/>
                  </a:lnTo>
                  <a:lnTo>
                    <a:pt x="27622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38363" y="3490909"/>
              <a:ext cx="4610103" cy="109537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610103"/>
                <a:gd name="connsiteY0" fmla="*/ 695326 h 1095375"/>
                <a:gd name="connsiteX1" fmla="*/ 4610103 w 4610103"/>
                <a:gd name="connsiteY1" fmla="*/ 1095375 h 1095375"/>
                <a:gd name="connsiteX2" fmla="*/ 295275 w 4610103"/>
                <a:gd name="connsiteY2" fmla="*/ 0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0103" h="1095375">
                  <a:moveTo>
                    <a:pt x="0" y="695326"/>
                  </a:moveTo>
                  <a:lnTo>
                    <a:pt x="4610103" y="1095375"/>
                  </a:lnTo>
                  <a:lnTo>
                    <a:pt x="29527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43125" y="3467098"/>
              <a:ext cx="4572003" cy="128111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72003"/>
                <a:gd name="connsiteY0" fmla="*/ 881063 h 1281112"/>
                <a:gd name="connsiteX1" fmla="*/ 4572003 w 4572003"/>
                <a:gd name="connsiteY1" fmla="*/ 1281112 h 1281112"/>
                <a:gd name="connsiteX2" fmla="*/ 319088 w 4572003"/>
                <a:gd name="connsiteY2" fmla="*/ 0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3" h="1281112">
                  <a:moveTo>
                    <a:pt x="0" y="881063"/>
                  </a:moveTo>
                  <a:lnTo>
                    <a:pt x="4572003" y="1281112"/>
                  </a:lnTo>
                  <a:lnTo>
                    <a:pt x="3190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43125" y="3443284"/>
              <a:ext cx="4543428" cy="145732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3428" h="1457324">
                  <a:moveTo>
                    <a:pt x="0" y="1062038"/>
                  </a:moveTo>
                  <a:lnTo>
                    <a:pt x="4543428" y="1457324"/>
                  </a:lnTo>
                  <a:lnTo>
                    <a:pt x="3429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138362" y="3433757"/>
              <a:ext cx="4505328" cy="162877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505328"/>
                <a:gd name="connsiteY0" fmla="*/ 1228726 h 1628774"/>
                <a:gd name="connsiteX1" fmla="*/ 4505328 w 4505328"/>
                <a:gd name="connsiteY1" fmla="*/ 1628774 h 1628774"/>
                <a:gd name="connsiteX2" fmla="*/ 395288 w 4505328"/>
                <a:gd name="connsiteY2" fmla="*/ 0 h 162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5328" h="1628774">
                  <a:moveTo>
                    <a:pt x="0" y="1228726"/>
                  </a:moveTo>
                  <a:lnTo>
                    <a:pt x="4505328" y="1628774"/>
                  </a:lnTo>
                  <a:lnTo>
                    <a:pt x="395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38361" y="3428995"/>
              <a:ext cx="4471991" cy="179069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991" h="1790698">
                  <a:moveTo>
                    <a:pt x="0" y="1395413"/>
                  </a:moveTo>
                  <a:lnTo>
                    <a:pt x="4471991" y="1790698"/>
                  </a:lnTo>
                  <a:lnTo>
                    <a:pt x="4333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128836" y="3424232"/>
              <a:ext cx="4433891" cy="194786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433891"/>
                <a:gd name="connsiteY0" fmla="*/ 1562100 h 1947860"/>
                <a:gd name="connsiteX1" fmla="*/ 4433891 w 4433891"/>
                <a:gd name="connsiteY1" fmla="*/ 1947860 h 1947860"/>
                <a:gd name="connsiteX2" fmla="*/ 461963 w 4433891"/>
                <a:gd name="connsiteY2" fmla="*/ 0 h 194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3891" h="1947860">
                  <a:moveTo>
                    <a:pt x="0" y="1562100"/>
                  </a:moveTo>
                  <a:lnTo>
                    <a:pt x="4433891" y="1947860"/>
                  </a:lnTo>
                  <a:lnTo>
                    <a:pt x="4619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38359" y="3428994"/>
              <a:ext cx="4391028" cy="210026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391028"/>
                <a:gd name="connsiteY0" fmla="*/ 1552575 h 1928810"/>
                <a:gd name="connsiteX1" fmla="*/ 4391028 w 4391028"/>
                <a:gd name="connsiteY1" fmla="*/ 1928810 h 1928810"/>
                <a:gd name="connsiteX2" fmla="*/ 461963 w 4391028"/>
                <a:gd name="connsiteY2" fmla="*/ 0 h 1928810"/>
                <a:gd name="connsiteX0" fmla="*/ 0 w 4391028"/>
                <a:gd name="connsiteY0" fmla="*/ 1724025 h 2100260"/>
                <a:gd name="connsiteX1" fmla="*/ 4391028 w 4391028"/>
                <a:gd name="connsiteY1" fmla="*/ 2100260 h 2100260"/>
                <a:gd name="connsiteX2" fmla="*/ 485775 w 4391028"/>
                <a:gd name="connsiteY2" fmla="*/ 0 h 210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1028" h="2100260">
                  <a:moveTo>
                    <a:pt x="0" y="1724025"/>
                  </a:moveTo>
                  <a:lnTo>
                    <a:pt x="4391028" y="2100260"/>
                  </a:lnTo>
                  <a:lnTo>
                    <a:pt x="48577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43120" y="3443281"/>
              <a:ext cx="4324353" cy="224789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391028"/>
                <a:gd name="connsiteY0" fmla="*/ 1552575 h 1928810"/>
                <a:gd name="connsiteX1" fmla="*/ 4391028 w 4391028"/>
                <a:gd name="connsiteY1" fmla="*/ 1928810 h 1928810"/>
                <a:gd name="connsiteX2" fmla="*/ 461963 w 4391028"/>
                <a:gd name="connsiteY2" fmla="*/ 0 h 1928810"/>
                <a:gd name="connsiteX0" fmla="*/ 0 w 4391028"/>
                <a:gd name="connsiteY0" fmla="*/ 1724025 h 2100260"/>
                <a:gd name="connsiteX1" fmla="*/ 4391028 w 4391028"/>
                <a:gd name="connsiteY1" fmla="*/ 2100260 h 2100260"/>
                <a:gd name="connsiteX2" fmla="*/ 485775 w 4391028"/>
                <a:gd name="connsiteY2" fmla="*/ 0 h 2100260"/>
                <a:gd name="connsiteX0" fmla="*/ 0 w 4324353"/>
                <a:gd name="connsiteY0" fmla="*/ 1724025 h 2100260"/>
                <a:gd name="connsiteX1" fmla="*/ 4324353 w 4324353"/>
                <a:gd name="connsiteY1" fmla="*/ 2100260 h 2100260"/>
                <a:gd name="connsiteX2" fmla="*/ 485775 w 4324353"/>
                <a:gd name="connsiteY2" fmla="*/ 0 h 2100260"/>
                <a:gd name="connsiteX0" fmla="*/ 0 w 4324353"/>
                <a:gd name="connsiteY0" fmla="*/ 1862137 h 2238372"/>
                <a:gd name="connsiteX1" fmla="*/ 4324353 w 4324353"/>
                <a:gd name="connsiteY1" fmla="*/ 2238372 h 2238372"/>
                <a:gd name="connsiteX2" fmla="*/ 552450 w 4324353"/>
                <a:gd name="connsiteY2" fmla="*/ 0 h 2238372"/>
                <a:gd name="connsiteX0" fmla="*/ 0 w 4324353"/>
                <a:gd name="connsiteY0" fmla="*/ 1871662 h 2247897"/>
                <a:gd name="connsiteX1" fmla="*/ 4324353 w 4324353"/>
                <a:gd name="connsiteY1" fmla="*/ 2247897 h 2247897"/>
                <a:gd name="connsiteX2" fmla="*/ 540544 w 4324353"/>
                <a:gd name="connsiteY2" fmla="*/ 0 h 224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4353" h="2247897">
                  <a:moveTo>
                    <a:pt x="0" y="1871662"/>
                  </a:moveTo>
                  <a:lnTo>
                    <a:pt x="4324353" y="2247897"/>
                  </a:lnTo>
                  <a:lnTo>
                    <a:pt x="5405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33595" y="3438520"/>
              <a:ext cx="4286253" cy="240982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391028"/>
                <a:gd name="connsiteY0" fmla="*/ 1552575 h 1928810"/>
                <a:gd name="connsiteX1" fmla="*/ 4391028 w 4391028"/>
                <a:gd name="connsiteY1" fmla="*/ 1928810 h 1928810"/>
                <a:gd name="connsiteX2" fmla="*/ 461963 w 4391028"/>
                <a:gd name="connsiteY2" fmla="*/ 0 h 1928810"/>
                <a:gd name="connsiteX0" fmla="*/ 0 w 4391028"/>
                <a:gd name="connsiteY0" fmla="*/ 1724025 h 2100260"/>
                <a:gd name="connsiteX1" fmla="*/ 4391028 w 4391028"/>
                <a:gd name="connsiteY1" fmla="*/ 2100260 h 2100260"/>
                <a:gd name="connsiteX2" fmla="*/ 485775 w 4391028"/>
                <a:gd name="connsiteY2" fmla="*/ 0 h 2100260"/>
                <a:gd name="connsiteX0" fmla="*/ 0 w 4324353"/>
                <a:gd name="connsiteY0" fmla="*/ 1724025 h 2100260"/>
                <a:gd name="connsiteX1" fmla="*/ 4324353 w 4324353"/>
                <a:gd name="connsiteY1" fmla="*/ 2100260 h 2100260"/>
                <a:gd name="connsiteX2" fmla="*/ 485775 w 4324353"/>
                <a:gd name="connsiteY2" fmla="*/ 0 h 2100260"/>
                <a:gd name="connsiteX0" fmla="*/ 0 w 4324353"/>
                <a:gd name="connsiteY0" fmla="*/ 1862137 h 2238372"/>
                <a:gd name="connsiteX1" fmla="*/ 4324353 w 4324353"/>
                <a:gd name="connsiteY1" fmla="*/ 2238372 h 2238372"/>
                <a:gd name="connsiteX2" fmla="*/ 552450 w 4324353"/>
                <a:gd name="connsiteY2" fmla="*/ 0 h 2238372"/>
                <a:gd name="connsiteX0" fmla="*/ 0 w 4286253"/>
                <a:gd name="connsiteY0" fmla="*/ 1862137 h 2238372"/>
                <a:gd name="connsiteX1" fmla="*/ 4286253 w 4286253"/>
                <a:gd name="connsiteY1" fmla="*/ 2238372 h 2238372"/>
                <a:gd name="connsiteX2" fmla="*/ 552450 w 4286253"/>
                <a:gd name="connsiteY2" fmla="*/ 0 h 2238372"/>
                <a:gd name="connsiteX0" fmla="*/ 0 w 4286253"/>
                <a:gd name="connsiteY0" fmla="*/ 2033587 h 2409822"/>
                <a:gd name="connsiteX1" fmla="*/ 4286253 w 4286253"/>
                <a:gd name="connsiteY1" fmla="*/ 2409822 h 2409822"/>
                <a:gd name="connsiteX2" fmla="*/ 566737 w 4286253"/>
                <a:gd name="connsiteY2" fmla="*/ 0 h 24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3" h="2409822">
                  <a:moveTo>
                    <a:pt x="0" y="2033587"/>
                  </a:moveTo>
                  <a:lnTo>
                    <a:pt x="4286253" y="2409822"/>
                  </a:lnTo>
                  <a:lnTo>
                    <a:pt x="56673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186111" y="3333748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4453467" y="50799"/>
              <a:ext cx="2379133" cy="6587067"/>
            </a:xfrm>
            <a:prstGeom prst="arc">
              <a:avLst>
                <a:gd name="adj1" fmla="val 17134816"/>
                <a:gd name="adj2" fmla="val 4443524"/>
              </a:avLst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562600" y="6248400"/>
            <a:ext cx="13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  =  -5°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2776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632351"/>
              </p:ext>
            </p:extLst>
          </p:nvPr>
        </p:nvGraphicFramePr>
        <p:xfrm>
          <a:off x="1143000" y="1290638"/>
          <a:ext cx="6934200" cy="50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0165" y="909638"/>
            <a:ext cx="303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AHEAD – GSFC Thermal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810000"/>
            <a:ext cx="886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Set Offset = 3.1° </a:t>
            </a:r>
          </a:p>
          <a:p>
            <a:pPr algn="ctr"/>
            <a:r>
              <a:rPr lang="en-US" sz="800" b="1" dirty="0" smtClean="0"/>
              <a:t>7/30/2014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2590800"/>
            <a:ext cx="11352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Set Soft  Stop = 8.216° </a:t>
            </a:r>
          </a:p>
          <a:p>
            <a:pPr algn="ctr"/>
            <a:r>
              <a:rPr lang="en-US" sz="800" b="1" dirty="0" smtClean="0"/>
              <a:t>10/31/2014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06067" y="3048000"/>
            <a:ext cx="8867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Set Offset = 3.1° </a:t>
            </a:r>
          </a:p>
          <a:p>
            <a:pPr algn="ctr"/>
            <a:r>
              <a:rPr lang="en-US" sz="800" b="1" dirty="0" smtClean="0"/>
              <a:t>10/1/2015</a:t>
            </a:r>
            <a:endParaRPr lang="en-US" sz="8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40866" y="2023534"/>
            <a:ext cx="1524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15933" y="3124200"/>
            <a:ext cx="1524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71733" y="2032000"/>
            <a:ext cx="30480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0499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2706" y="909638"/>
            <a:ext cx="32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AHEAD – Dan Wilson’s Curve Fit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354668"/>
            <a:ext cx="7044267" cy="49953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0142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9612028">
            <a:off x="1790298" y="2666370"/>
            <a:ext cx="534633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DRAFT</a:t>
            </a:r>
            <a:endParaRPr lang="en-US" sz="15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676493"/>
              </p:ext>
            </p:extLst>
          </p:nvPr>
        </p:nvGraphicFramePr>
        <p:xfrm>
          <a:off x="1143000" y="1295400"/>
          <a:ext cx="6934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6053" y="914400"/>
            <a:ext cx="310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BEHIND – GSFC Thermal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191000"/>
            <a:ext cx="8082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Set Offset = 4° </a:t>
            </a:r>
          </a:p>
          <a:p>
            <a:pPr algn="ctr"/>
            <a:r>
              <a:rPr lang="en-US" sz="800" b="1" dirty="0" smtClean="0"/>
              <a:t>11/25/2014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2047" y="1566446"/>
            <a:ext cx="10839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Set Soft  Stop = 7.56° </a:t>
            </a:r>
          </a:p>
          <a:p>
            <a:pPr algn="ctr"/>
            <a:r>
              <a:rPr lang="en-US" sz="800" b="1" dirty="0" smtClean="0"/>
              <a:t>1/4/2015</a:t>
            </a:r>
            <a:endParaRPr lang="en-US" sz="8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62600" y="1905000"/>
            <a:ext cx="1524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50934" y="3522134"/>
            <a:ext cx="2286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6189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8541" y="914400"/>
            <a:ext cx="322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BEHIND – Dan Wilson’s Curve Fit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97" y="1358284"/>
            <a:ext cx="6977849" cy="49981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5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quinn.NDC\Desktop\Mission Director\Mission 2 - STEREO\Contract NNN06AA01C\Spacecraft Issues\2015 Conjunction Planning\HGA Data\140429 STEREO_Energy_Fraction - Optics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5" y="1340528"/>
            <a:ext cx="8199771" cy="50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5317" y="909638"/>
            <a:ext cx="202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GSFC Optical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175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481013"/>
            <a:ext cx="58197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2128836" y="25398"/>
            <a:ext cx="4714880" cy="6587067"/>
            <a:chOff x="2128836" y="50799"/>
            <a:chExt cx="4714880" cy="6587067"/>
          </a:xfrm>
        </p:grpSpPr>
        <p:sp>
          <p:nvSpPr>
            <p:cNvPr id="2" name="Freeform 1"/>
            <p:cNvSpPr/>
            <p:nvPr/>
          </p:nvSpPr>
          <p:spPr>
            <a:xfrm>
              <a:off x="3152775" y="709613"/>
              <a:ext cx="3271838" cy="3119437"/>
            </a:xfrm>
            <a:custGeom>
              <a:avLst/>
              <a:gdLst>
                <a:gd name="connsiteX0" fmla="*/ 2124075 w 3271838"/>
                <a:gd name="connsiteY0" fmla="*/ 0 h 3119437"/>
                <a:gd name="connsiteX1" fmla="*/ 3271838 w 3271838"/>
                <a:gd name="connsiteY1" fmla="*/ 109537 h 3119437"/>
                <a:gd name="connsiteX2" fmla="*/ 0 w 3271838"/>
                <a:gd name="connsiteY2" fmla="*/ 3119437 h 311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1838" h="3119437">
                  <a:moveTo>
                    <a:pt x="2124075" y="0"/>
                  </a:moveTo>
                  <a:lnTo>
                    <a:pt x="3271838" y="109537"/>
                  </a:lnTo>
                  <a:lnTo>
                    <a:pt x="0" y="31194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Freeform 3"/>
            <p:cNvSpPr/>
            <p:nvPr/>
          </p:nvSpPr>
          <p:spPr>
            <a:xfrm>
              <a:off x="3105150" y="714376"/>
              <a:ext cx="3362325" cy="3152774"/>
            </a:xfrm>
            <a:custGeom>
              <a:avLst/>
              <a:gdLst>
                <a:gd name="connsiteX0" fmla="*/ 385763 w 3362325"/>
                <a:gd name="connsiteY0" fmla="*/ 0 h 3157537"/>
                <a:gd name="connsiteX1" fmla="*/ 3362325 w 3362325"/>
                <a:gd name="connsiteY1" fmla="*/ 261937 h 3157537"/>
                <a:gd name="connsiteX2" fmla="*/ 0 w 3362325"/>
                <a:gd name="connsiteY2" fmla="*/ 3157537 h 3157537"/>
                <a:gd name="connsiteX3" fmla="*/ 0 w 3362325"/>
                <a:gd name="connsiteY3" fmla="*/ 3157537 h 3157537"/>
                <a:gd name="connsiteX0" fmla="*/ 385763 w 3362325"/>
                <a:gd name="connsiteY0" fmla="*/ 0 h 3138487"/>
                <a:gd name="connsiteX1" fmla="*/ 3362325 w 3362325"/>
                <a:gd name="connsiteY1" fmla="*/ 242887 h 3138487"/>
                <a:gd name="connsiteX2" fmla="*/ 0 w 3362325"/>
                <a:gd name="connsiteY2" fmla="*/ 3138487 h 3138487"/>
                <a:gd name="connsiteX3" fmla="*/ 0 w 3362325"/>
                <a:gd name="connsiteY3" fmla="*/ 3138487 h 3138487"/>
                <a:gd name="connsiteX0" fmla="*/ 385763 w 3362325"/>
                <a:gd name="connsiteY0" fmla="*/ 0 h 3152774"/>
                <a:gd name="connsiteX1" fmla="*/ 3362325 w 3362325"/>
                <a:gd name="connsiteY1" fmla="*/ 257174 h 3152774"/>
                <a:gd name="connsiteX2" fmla="*/ 0 w 3362325"/>
                <a:gd name="connsiteY2" fmla="*/ 3152774 h 3152774"/>
                <a:gd name="connsiteX3" fmla="*/ 0 w 3362325"/>
                <a:gd name="connsiteY3" fmla="*/ 3152774 h 315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2325" h="3152774">
                  <a:moveTo>
                    <a:pt x="385763" y="0"/>
                  </a:moveTo>
                  <a:lnTo>
                    <a:pt x="3362325" y="257174"/>
                  </a:lnTo>
                  <a:lnTo>
                    <a:pt x="0" y="3152774"/>
                  </a:lnTo>
                  <a:lnTo>
                    <a:pt x="0" y="315277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33600" y="747713"/>
              <a:ext cx="4391025" cy="3128962"/>
            </a:xfrm>
            <a:custGeom>
              <a:avLst/>
              <a:gdLst>
                <a:gd name="connsiteX0" fmla="*/ 0 w 4371975"/>
                <a:gd name="connsiteY0" fmla="*/ 0 h 3128962"/>
                <a:gd name="connsiteX1" fmla="*/ 4371975 w 4371975"/>
                <a:gd name="connsiteY1" fmla="*/ 381000 h 3128962"/>
                <a:gd name="connsiteX2" fmla="*/ 947738 w 4371975"/>
                <a:gd name="connsiteY2" fmla="*/ 3128962 h 3128962"/>
                <a:gd name="connsiteX0" fmla="*/ 0 w 4391025"/>
                <a:gd name="connsiteY0" fmla="*/ 0 h 3128962"/>
                <a:gd name="connsiteX1" fmla="*/ 4391025 w 4391025"/>
                <a:gd name="connsiteY1" fmla="*/ 381000 h 3128962"/>
                <a:gd name="connsiteX2" fmla="*/ 947738 w 4391025"/>
                <a:gd name="connsiteY2" fmla="*/ 3128962 h 3128962"/>
                <a:gd name="connsiteX0" fmla="*/ 0 w 4391025"/>
                <a:gd name="connsiteY0" fmla="*/ 0 h 3124199"/>
                <a:gd name="connsiteX1" fmla="*/ 4391025 w 4391025"/>
                <a:gd name="connsiteY1" fmla="*/ 381000 h 3124199"/>
                <a:gd name="connsiteX2" fmla="*/ 938213 w 4391025"/>
                <a:gd name="connsiteY2" fmla="*/ 3124199 h 3124199"/>
                <a:gd name="connsiteX0" fmla="*/ 0 w 4391025"/>
                <a:gd name="connsiteY0" fmla="*/ 0 h 3128962"/>
                <a:gd name="connsiteX1" fmla="*/ 4391025 w 4391025"/>
                <a:gd name="connsiteY1" fmla="*/ 381000 h 3128962"/>
                <a:gd name="connsiteX2" fmla="*/ 926307 w 4391025"/>
                <a:gd name="connsiteY2" fmla="*/ 3128962 h 312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1025" h="3128962">
                  <a:moveTo>
                    <a:pt x="0" y="0"/>
                  </a:moveTo>
                  <a:lnTo>
                    <a:pt x="4391025" y="381000"/>
                  </a:lnTo>
                  <a:lnTo>
                    <a:pt x="926307" y="312896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8363" y="900113"/>
              <a:ext cx="4419600" cy="29884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9600" h="2988468">
                  <a:moveTo>
                    <a:pt x="0" y="0"/>
                  </a:moveTo>
                  <a:lnTo>
                    <a:pt x="4419600" y="381000"/>
                  </a:lnTo>
                  <a:lnTo>
                    <a:pt x="871537" y="29884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33601" y="1057274"/>
              <a:ext cx="4476750" cy="28527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50" h="2852737">
                  <a:moveTo>
                    <a:pt x="0" y="0"/>
                  </a:moveTo>
                  <a:lnTo>
                    <a:pt x="4476750" y="390525"/>
                  </a:lnTo>
                  <a:lnTo>
                    <a:pt x="800099" y="28527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3601" y="1204910"/>
              <a:ext cx="4519612" cy="27122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19612"/>
                <a:gd name="connsiteY0" fmla="*/ 0 h 2712243"/>
                <a:gd name="connsiteX1" fmla="*/ 4519612 w 4519612"/>
                <a:gd name="connsiteY1" fmla="*/ 395288 h 2712243"/>
                <a:gd name="connsiteX2" fmla="*/ 742949 w 4519612"/>
                <a:gd name="connsiteY2" fmla="*/ 2712243 h 271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612" h="2712243">
                  <a:moveTo>
                    <a:pt x="0" y="0"/>
                  </a:moveTo>
                  <a:lnTo>
                    <a:pt x="4519612" y="395288"/>
                  </a:lnTo>
                  <a:lnTo>
                    <a:pt x="742949" y="27122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8364" y="1357311"/>
              <a:ext cx="4548188" cy="258603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8188" h="2586036">
                  <a:moveTo>
                    <a:pt x="0" y="0"/>
                  </a:moveTo>
                  <a:lnTo>
                    <a:pt x="4548188" y="400050"/>
                  </a:lnTo>
                  <a:lnTo>
                    <a:pt x="647699" y="258603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133602" y="1514472"/>
              <a:ext cx="4572001" cy="241934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72001"/>
                <a:gd name="connsiteY0" fmla="*/ 0 h 2419349"/>
                <a:gd name="connsiteX1" fmla="*/ 4572001 w 4572001"/>
                <a:gd name="connsiteY1" fmla="*/ 400050 h 2419349"/>
                <a:gd name="connsiteX2" fmla="*/ 614362 w 4572001"/>
                <a:gd name="connsiteY2" fmla="*/ 2419349 h 241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1" h="2419349">
                  <a:moveTo>
                    <a:pt x="0" y="0"/>
                  </a:moveTo>
                  <a:lnTo>
                    <a:pt x="4572001" y="400050"/>
                  </a:lnTo>
                  <a:lnTo>
                    <a:pt x="614362" y="241934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38365" y="1671634"/>
              <a:ext cx="4595814" cy="224789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5814" h="2247899">
                  <a:moveTo>
                    <a:pt x="0" y="0"/>
                  </a:moveTo>
                  <a:lnTo>
                    <a:pt x="4595814" y="400050"/>
                  </a:lnTo>
                  <a:lnTo>
                    <a:pt x="557212" y="224789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38365" y="1824034"/>
              <a:ext cx="4629152" cy="207644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152" h="2076449">
                  <a:moveTo>
                    <a:pt x="0" y="0"/>
                  </a:moveTo>
                  <a:lnTo>
                    <a:pt x="4629152" y="404812"/>
                  </a:lnTo>
                  <a:lnTo>
                    <a:pt x="504825" y="207644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38365" y="1981197"/>
              <a:ext cx="4652965" cy="19002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2965" h="1900237">
                  <a:moveTo>
                    <a:pt x="0" y="0"/>
                  </a:moveTo>
                  <a:lnTo>
                    <a:pt x="4652965" y="404812"/>
                  </a:lnTo>
                  <a:lnTo>
                    <a:pt x="466725" y="19002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38365" y="2138358"/>
              <a:ext cx="4667253" cy="17216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67253"/>
                <a:gd name="connsiteY0" fmla="*/ 0 h 1721643"/>
                <a:gd name="connsiteX1" fmla="*/ 4667253 w 4667253"/>
                <a:gd name="connsiteY1" fmla="*/ 400050 h 1721643"/>
                <a:gd name="connsiteX2" fmla="*/ 419100 w 4667253"/>
                <a:gd name="connsiteY2" fmla="*/ 1721643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53" h="1721643">
                  <a:moveTo>
                    <a:pt x="0" y="0"/>
                  </a:moveTo>
                  <a:lnTo>
                    <a:pt x="4667253" y="400050"/>
                  </a:lnTo>
                  <a:lnTo>
                    <a:pt x="419100" y="17216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38365" y="2290760"/>
              <a:ext cx="4681541" cy="154781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681541"/>
                <a:gd name="connsiteY0" fmla="*/ 0 h 1547812"/>
                <a:gd name="connsiteX1" fmla="*/ 4681541 w 4681541"/>
                <a:gd name="connsiteY1" fmla="*/ 414337 h 1547812"/>
                <a:gd name="connsiteX2" fmla="*/ 378619 w 4681541"/>
                <a:gd name="connsiteY2" fmla="*/ 1547812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1541" h="1547812">
                  <a:moveTo>
                    <a:pt x="0" y="0"/>
                  </a:moveTo>
                  <a:lnTo>
                    <a:pt x="4681541" y="414337"/>
                  </a:lnTo>
                  <a:lnTo>
                    <a:pt x="378619" y="154781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28840" y="2443160"/>
              <a:ext cx="4700591" cy="137160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1371600">
                  <a:moveTo>
                    <a:pt x="0" y="0"/>
                  </a:moveTo>
                  <a:lnTo>
                    <a:pt x="4700591" y="414337"/>
                  </a:lnTo>
                  <a:lnTo>
                    <a:pt x="342900" y="13716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38365" y="2605085"/>
              <a:ext cx="4700591" cy="117633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1176338"/>
                <a:gd name="connsiteX1" fmla="*/ 4700591 w 4700591"/>
                <a:gd name="connsiteY1" fmla="*/ 414337 h 1176338"/>
                <a:gd name="connsiteX2" fmla="*/ 311943 w 4700591"/>
                <a:gd name="connsiteY2" fmla="*/ 1176338 h 117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1176338">
                  <a:moveTo>
                    <a:pt x="0" y="0"/>
                  </a:moveTo>
                  <a:lnTo>
                    <a:pt x="4700591" y="414337"/>
                  </a:lnTo>
                  <a:lnTo>
                    <a:pt x="311943" y="117633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33603" y="2757485"/>
              <a:ext cx="4700591" cy="99536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995362">
                  <a:moveTo>
                    <a:pt x="0" y="0"/>
                  </a:moveTo>
                  <a:lnTo>
                    <a:pt x="4700591" y="414337"/>
                  </a:lnTo>
                  <a:lnTo>
                    <a:pt x="295275" y="99536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33603" y="2919410"/>
              <a:ext cx="4700591" cy="80010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76224 w 4700591"/>
                <a:gd name="connsiteY2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800100">
                  <a:moveTo>
                    <a:pt x="0" y="0"/>
                  </a:moveTo>
                  <a:lnTo>
                    <a:pt x="4700591" y="414337"/>
                  </a:lnTo>
                  <a:lnTo>
                    <a:pt x="276224" y="8001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43125" y="3076573"/>
              <a:ext cx="4700591" cy="61462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609599"/>
                <a:gd name="connsiteX1" fmla="*/ 4700591 w 4700591"/>
                <a:gd name="connsiteY1" fmla="*/ 414337 h 609599"/>
                <a:gd name="connsiteX2" fmla="*/ 250031 w 4700591"/>
                <a:gd name="connsiteY2" fmla="*/ 609599 h 609599"/>
                <a:gd name="connsiteX0" fmla="*/ 0 w 4700591"/>
                <a:gd name="connsiteY0" fmla="*/ 0 h 626532"/>
                <a:gd name="connsiteX1" fmla="*/ 4700591 w 4700591"/>
                <a:gd name="connsiteY1" fmla="*/ 414337 h 626532"/>
                <a:gd name="connsiteX2" fmla="*/ 275431 w 4700591"/>
                <a:gd name="connsiteY2" fmla="*/ 626532 h 626532"/>
                <a:gd name="connsiteX0" fmla="*/ 0 w 4700591"/>
                <a:gd name="connsiteY0" fmla="*/ 0 h 614626"/>
                <a:gd name="connsiteX1" fmla="*/ 4700591 w 4700591"/>
                <a:gd name="connsiteY1" fmla="*/ 414337 h 614626"/>
                <a:gd name="connsiteX2" fmla="*/ 256381 w 4700591"/>
                <a:gd name="connsiteY2" fmla="*/ 614626 h 61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614626">
                  <a:moveTo>
                    <a:pt x="0" y="0"/>
                  </a:moveTo>
                  <a:lnTo>
                    <a:pt x="4700591" y="414337"/>
                  </a:lnTo>
                  <a:lnTo>
                    <a:pt x="256381" y="61462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43125" y="3233734"/>
              <a:ext cx="4700591" cy="42862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28600 w 4700591"/>
                <a:gd name="connsiteY2" fmla="*/ 414337 h 414337"/>
                <a:gd name="connsiteX0" fmla="*/ 0 w 4700591"/>
                <a:gd name="connsiteY0" fmla="*/ 0 h 428625"/>
                <a:gd name="connsiteX1" fmla="*/ 4700591 w 4700591"/>
                <a:gd name="connsiteY1" fmla="*/ 414337 h 428625"/>
                <a:gd name="connsiteX2" fmla="*/ 247650 w 4700591"/>
                <a:gd name="connsiteY2" fmla="*/ 4286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428625">
                  <a:moveTo>
                    <a:pt x="0" y="0"/>
                  </a:moveTo>
                  <a:lnTo>
                    <a:pt x="4700591" y="414337"/>
                  </a:lnTo>
                  <a:lnTo>
                    <a:pt x="247650" y="428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33600" y="3390897"/>
              <a:ext cx="4700591" cy="4143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33362 w 4700591"/>
                <a:gd name="connsiteY2" fmla="*/ 223837 h 4143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45268 w 4700591"/>
                <a:gd name="connsiteY2" fmla="*/ 235743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0591" h="414337">
                  <a:moveTo>
                    <a:pt x="0" y="0"/>
                  </a:moveTo>
                  <a:lnTo>
                    <a:pt x="4700591" y="414337"/>
                  </a:lnTo>
                  <a:lnTo>
                    <a:pt x="245268" y="2357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38363" y="3548060"/>
              <a:ext cx="4686304" cy="41433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33362 w 4700591"/>
                <a:gd name="connsiteY2" fmla="*/ 223837 h 414337"/>
                <a:gd name="connsiteX0" fmla="*/ 0 w 4700591"/>
                <a:gd name="connsiteY0" fmla="*/ 9526 h 423863"/>
                <a:gd name="connsiteX1" fmla="*/ 4700591 w 4700591"/>
                <a:gd name="connsiteY1" fmla="*/ 423863 h 423863"/>
                <a:gd name="connsiteX2" fmla="*/ 261937 w 4700591"/>
                <a:gd name="connsiteY2" fmla="*/ 0 h 423863"/>
                <a:gd name="connsiteX0" fmla="*/ 0 w 4686304"/>
                <a:gd name="connsiteY0" fmla="*/ 9526 h 423863"/>
                <a:gd name="connsiteX1" fmla="*/ 4686304 w 4686304"/>
                <a:gd name="connsiteY1" fmla="*/ 423863 h 423863"/>
                <a:gd name="connsiteX2" fmla="*/ 261937 w 4686304"/>
                <a:gd name="connsiteY2" fmla="*/ 0 h 423863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54793 w 4686304"/>
                <a:gd name="connsiteY2" fmla="*/ 2381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66699 w 4686304"/>
                <a:gd name="connsiteY2" fmla="*/ 11906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40506 w 4686304"/>
                <a:gd name="connsiteY2" fmla="*/ 45244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28600 w 4686304"/>
                <a:gd name="connsiteY2" fmla="*/ 64294 h 414337"/>
                <a:gd name="connsiteX0" fmla="*/ 0 w 4686304"/>
                <a:gd name="connsiteY0" fmla="*/ 290512 h 704849"/>
                <a:gd name="connsiteX1" fmla="*/ 4686304 w 4686304"/>
                <a:gd name="connsiteY1" fmla="*/ 704849 h 704849"/>
                <a:gd name="connsiteX2" fmla="*/ 502443 w 4686304"/>
                <a:gd name="connsiteY2" fmla="*/ 0 h 704849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42887 w 4686304"/>
                <a:gd name="connsiteY2" fmla="*/ 73819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50030 w 4686304"/>
                <a:gd name="connsiteY2" fmla="*/ 47625 h 414337"/>
                <a:gd name="connsiteX0" fmla="*/ 0 w 4686304"/>
                <a:gd name="connsiteY0" fmla="*/ 0 h 414337"/>
                <a:gd name="connsiteX1" fmla="*/ 4686304 w 4686304"/>
                <a:gd name="connsiteY1" fmla="*/ 414337 h 414337"/>
                <a:gd name="connsiteX2" fmla="*/ 245268 w 4686304"/>
                <a:gd name="connsiteY2" fmla="*/ 47625 h 41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6304" h="414337">
                  <a:moveTo>
                    <a:pt x="0" y="0"/>
                  </a:moveTo>
                  <a:lnTo>
                    <a:pt x="4686304" y="414337"/>
                  </a:lnTo>
                  <a:lnTo>
                    <a:pt x="245268" y="4762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138362" y="3562349"/>
              <a:ext cx="4662491" cy="55721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700591"/>
                <a:gd name="connsiteY0" fmla="*/ 0 h 414337"/>
                <a:gd name="connsiteX1" fmla="*/ 4700591 w 4700591"/>
                <a:gd name="connsiteY1" fmla="*/ 414337 h 414337"/>
                <a:gd name="connsiteX2" fmla="*/ 228600 w 4700591"/>
                <a:gd name="connsiteY2" fmla="*/ 414337 h 414337"/>
                <a:gd name="connsiteX0" fmla="*/ 0 w 4662491"/>
                <a:gd name="connsiteY0" fmla="*/ 0 h 414337"/>
                <a:gd name="connsiteX1" fmla="*/ 4662491 w 4662491"/>
                <a:gd name="connsiteY1" fmla="*/ 404812 h 414337"/>
                <a:gd name="connsiteX2" fmla="*/ 228600 w 4662491"/>
                <a:gd name="connsiteY2" fmla="*/ 414337 h 414337"/>
                <a:gd name="connsiteX0" fmla="*/ 0 w 4662491"/>
                <a:gd name="connsiteY0" fmla="*/ 176213 h 581025"/>
                <a:gd name="connsiteX1" fmla="*/ 4662491 w 4662491"/>
                <a:gd name="connsiteY1" fmla="*/ 581025 h 581025"/>
                <a:gd name="connsiteX2" fmla="*/ 271462 w 4662491"/>
                <a:gd name="connsiteY2" fmla="*/ 0 h 581025"/>
                <a:gd name="connsiteX0" fmla="*/ 0 w 4662491"/>
                <a:gd name="connsiteY0" fmla="*/ 152400 h 557212"/>
                <a:gd name="connsiteX1" fmla="*/ 4662491 w 4662491"/>
                <a:gd name="connsiteY1" fmla="*/ 557212 h 557212"/>
                <a:gd name="connsiteX2" fmla="*/ 247649 w 4662491"/>
                <a:gd name="connsiteY2" fmla="*/ 0 h 557212"/>
                <a:gd name="connsiteX0" fmla="*/ 0 w 4662491"/>
                <a:gd name="connsiteY0" fmla="*/ 130968 h 535780"/>
                <a:gd name="connsiteX1" fmla="*/ 4662491 w 4662491"/>
                <a:gd name="connsiteY1" fmla="*/ 535780 h 535780"/>
                <a:gd name="connsiteX2" fmla="*/ 242887 w 4662491"/>
                <a:gd name="connsiteY2" fmla="*/ 0 h 535780"/>
                <a:gd name="connsiteX0" fmla="*/ 0 w 4662491"/>
                <a:gd name="connsiteY0" fmla="*/ 126205 h 531017"/>
                <a:gd name="connsiteX1" fmla="*/ 4662491 w 4662491"/>
                <a:gd name="connsiteY1" fmla="*/ 531017 h 531017"/>
                <a:gd name="connsiteX2" fmla="*/ 242887 w 4662491"/>
                <a:gd name="connsiteY2" fmla="*/ 0 h 531017"/>
                <a:gd name="connsiteX0" fmla="*/ 0 w 4662491"/>
                <a:gd name="connsiteY0" fmla="*/ 161924 h 566736"/>
                <a:gd name="connsiteX1" fmla="*/ 4662491 w 4662491"/>
                <a:gd name="connsiteY1" fmla="*/ 566736 h 566736"/>
                <a:gd name="connsiteX2" fmla="*/ 245268 w 4662491"/>
                <a:gd name="connsiteY2" fmla="*/ 0 h 566736"/>
                <a:gd name="connsiteX0" fmla="*/ 0 w 4662491"/>
                <a:gd name="connsiteY0" fmla="*/ 138111 h 542923"/>
                <a:gd name="connsiteX1" fmla="*/ 4662491 w 4662491"/>
                <a:gd name="connsiteY1" fmla="*/ 542923 h 542923"/>
                <a:gd name="connsiteX2" fmla="*/ 242887 w 4662491"/>
                <a:gd name="connsiteY2" fmla="*/ 0 h 542923"/>
                <a:gd name="connsiteX0" fmla="*/ 0 w 4662491"/>
                <a:gd name="connsiteY0" fmla="*/ 152398 h 557210"/>
                <a:gd name="connsiteX1" fmla="*/ 4662491 w 4662491"/>
                <a:gd name="connsiteY1" fmla="*/ 557210 h 557210"/>
                <a:gd name="connsiteX2" fmla="*/ 250031 w 4662491"/>
                <a:gd name="connsiteY2" fmla="*/ 0 h 5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491" h="557210">
                  <a:moveTo>
                    <a:pt x="0" y="152398"/>
                  </a:moveTo>
                  <a:lnTo>
                    <a:pt x="4662491" y="557210"/>
                  </a:lnTo>
                  <a:lnTo>
                    <a:pt x="25003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133600" y="3540915"/>
              <a:ext cx="4643441" cy="73580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321470 h 735807"/>
                <a:gd name="connsiteX1" fmla="*/ 4643441 w 4643441"/>
                <a:gd name="connsiteY1" fmla="*/ 735807 h 735807"/>
                <a:gd name="connsiteX2" fmla="*/ 264318 w 4643441"/>
                <a:gd name="connsiteY2" fmla="*/ 0 h 73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3441" h="735807">
                  <a:moveTo>
                    <a:pt x="0" y="321470"/>
                  </a:moveTo>
                  <a:lnTo>
                    <a:pt x="4643441" y="735807"/>
                  </a:lnTo>
                  <a:lnTo>
                    <a:pt x="264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138363" y="3517104"/>
              <a:ext cx="4629153" cy="92154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29153"/>
                <a:gd name="connsiteY0" fmla="*/ 507207 h 921544"/>
                <a:gd name="connsiteX1" fmla="*/ 4629153 w 4629153"/>
                <a:gd name="connsiteY1" fmla="*/ 921544 h 921544"/>
                <a:gd name="connsiteX2" fmla="*/ 276225 w 4629153"/>
                <a:gd name="connsiteY2" fmla="*/ 0 h 92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9153" h="921544">
                  <a:moveTo>
                    <a:pt x="0" y="507207"/>
                  </a:moveTo>
                  <a:lnTo>
                    <a:pt x="4629153" y="921544"/>
                  </a:lnTo>
                  <a:lnTo>
                    <a:pt x="27622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138363" y="3490909"/>
              <a:ext cx="4610103" cy="109537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610103"/>
                <a:gd name="connsiteY0" fmla="*/ 695326 h 1095375"/>
                <a:gd name="connsiteX1" fmla="*/ 4610103 w 4610103"/>
                <a:gd name="connsiteY1" fmla="*/ 1095375 h 1095375"/>
                <a:gd name="connsiteX2" fmla="*/ 295275 w 4610103"/>
                <a:gd name="connsiteY2" fmla="*/ 0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0103" h="1095375">
                  <a:moveTo>
                    <a:pt x="0" y="695326"/>
                  </a:moveTo>
                  <a:lnTo>
                    <a:pt x="4610103" y="1095375"/>
                  </a:lnTo>
                  <a:lnTo>
                    <a:pt x="29527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143125" y="3467098"/>
              <a:ext cx="4572003" cy="128111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72003"/>
                <a:gd name="connsiteY0" fmla="*/ 881063 h 1281112"/>
                <a:gd name="connsiteX1" fmla="*/ 4572003 w 4572003"/>
                <a:gd name="connsiteY1" fmla="*/ 1281112 h 1281112"/>
                <a:gd name="connsiteX2" fmla="*/ 319088 w 4572003"/>
                <a:gd name="connsiteY2" fmla="*/ 0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2003" h="1281112">
                  <a:moveTo>
                    <a:pt x="0" y="881063"/>
                  </a:moveTo>
                  <a:lnTo>
                    <a:pt x="4572003" y="1281112"/>
                  </a:lnTo>
                  <a:lnTo>
                    <a:pt x="3190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43125" y="3443284"/>
              <a:ext cx="4543428" cy="145732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3428" h="1457324">
                  <a:moveTo>
                    <a:pt x="0" y="1062038"/>
                  </a:moveTo>
                  <a:lnTo>
                    <a:pt x="4543428" y="1457324"/>
                  </a:lnTo>
                  <a:lnTo>
                    <a:pt x="3429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138362" y="3433757"/>
              <a:ext cx="4505328" cy="162877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505328"/>
                <a:gd name="connsiteY0" fmla="*/ 1228726 h 1628774"/>
                <a:gd name="connsiteX1" fmla="*/ 4505328 w 4505328"/>
                <a:gd name="connsiteY1" fmla="*/ 1628774 h 1628774"/>
                <a:gd name="connsiteX2" fmla="*/ 395288 w 4505328"/>
                <a:gd name="connsiteY2" fmla="*/ 0 h 162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5328" h="1628774">
                  <a:moveTo>
                    <a:pt x="0" y="1228726"/>
                  </a:moveTo>
                  <a:lnTo>
                    <a:pt x="4505328" y="1628774"/>
                  </a:lnTo>
                  <a:lnTo>
                    <a:pt x="395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38361" y="3428995"/>
              <a:ext cx="4471991" cy="179069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991" h="1790698">
                  <a:moveTo>
                    <a:pt x="0" y="1395413"/>
                  </a:moveTo>
                  <a:lnTo>
                    <a:pt x="4471991" y="1790698"/>
                  </a:lnTo>
                  <a:lnTo>
                    <a:pt x="4333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128836" y="3424232"/>
              <a:ext cx="4433891" cy="194786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433891"/>
                <a:gd name="connsiteY0" fmla="*/ 1562100 h 1947860"/>
                <a:gd name="connsiteX1" fmla="*/ 4433891 w 4433891"/>
                <a:gd name="connsiteY1" fmla="*/ 1947860 h 1947860"/>
                <a:gd name="connsiteX2" fmla="*/ 461963 w 4433891"/>
                <a:gd name="connsiteY2" fmla="*/ 0 h 194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3891" h="1947860">
                  <a:moveTo>
                    <a:pt x="0" y="1562100"/>
                  </a:moveTo>
                  <a:lnTo>
                    <a:pt x="4433891" y="1947860"/>
                  </a:lnTo>
                  <a:lnTo>
                    <a:pt x="4619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138359" y="3428994"/>
              <a:ext cx="4391028" cy="210026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391028"/>
                <a:gd name="connsiteY0" fmla="*/ 1552575 h 1928810"/>
                <a:gd name="connsiteX1" fmla="*/ 4391028 w 4391028"/>
                <a:gd name="connsiteY1" fmla="*/ 1928810 h 1928810"/>
                <a:gd name="connsiteX2" fmla="*/ 461963 w 4391028"/>
                <a:gd name="connsiteY2" fmla="*/ 0 h 1928810"/>
                <a:gd name="connsiteX0" fmla="*/ 0 w 4391028"/>
                <a:gd name="connsiteY0" fmla="*/ 1724025 h 2100260"/>
                <a:gd name="connsiteX1" fmla="*/ 4391028 w 4391028"/>
                <a:gd name="connsiteY1" fmla="*/ 2100260 h 2100260"/>
                <a:gd name="connsiteX2" fmla="*/ 485775 w 4391028"/>
                <a:gd name="connsiteY2" fmla="*/ 0 h 210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1028" h="2100260">
                  <a:moveTo>
                    <a:pt x="0" y="1724025"/>
                  </a:moveTo>
                  <a:lnTo>
                    <a:pt x="4391028" y="2100260"/>
                  </a:lnTo>
                  <a:lnTo>
                    <a:pt x="485775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43120" y="3443281"/>
              <a:ext cx="4324353" cy="224789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391028"/>
                <a:gd name="connsiteY0" fmla="*/ 1552575 h 1928810"/>
                <a:gd name="connsiteX1" fmla="*/ 4391028 w 4391028"/>
                <a:gd name="connsiteY1" fmla="*/ 1928810 h 1928810"/>
                <a:gd name="connsiteX2" fmla="*/ 461963 w 4391028"/>
                <a:gd name="connsiteY2" fmla="*/ 0 h 1928810"/>
                <a:gd name="connsiteX0" fmla="*/ 0 w 4391028"/>
                <a:gd name="connsiteY0" fmla="*/ 1724025 h 2100260"/>
                <a:gd name="connsiteX1" fmla="*/ 4391028 w 4391028"/>
                <a:gd name="connsiteY1" fmla="*/ 2100260 h 2100260"/>
                <a:gd name="connsiteX2" fmla="*/ 485775 w 4391028"/>
                <a:gd name="connsiteY2" fmla="*/ 0 h 2100260"/>
                <a:gd name="connsiteX0" fmla="*/ 0 w 4324353"/>
                <a:gd name="connsiteY0" fmla="*/ 1724025 h 2100260"/>
                <a:gd name="connsiteX1" fmla="*/ 4324353 w 4324353"/>
                <a:gd name="connsiteY1" fmla="*/ 2100260 h 2100260"/>
                <a:gd name="connsiteX2" fmla="*/ 485775 w 4324353"/>
                <a:gd name="connsiteY2" fmla="*/ 0 h 2100260"/>
                <a:gd name="connsiteX0" fmla="*/ 0 w 4324353"/>
                <a:gd name="connsiteY0" fmla="*/ 1862137 h 2238372"/>
                <a:gd name="connsiteX1" fmla="*/ 4324353 w 4324353"/>
                <a:gd name="connsiteY1" fmla="*/ 2238372 h 2238372"/>
                <a:gd name="connsiteX2" fmla="*/ 552450 w 4324353"/>
                <a:gd name="connsiteY2" fmla="*/ 0 h 2238372"/>
                <a:gd name="connsiteX0" fmla="*/ 0 w 4324353"/>
                <a:gd name="connsiteY0" fmla="*/ 1871662 h 2247897"/>
                <a:gd name="connsiteX1" fmla="*/ 4324353 w 4324353"/>
                <a:gd name="connsiteY1" fmla="*/ 2247897 h 2247897"/>
                <a:gd name="connsiteX2" fmla="*/ 540544 w 4324353"/>
                <a:gd name="connsiteY2" fmla="*/ 0 h 224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4353" h="2247897">
                  <a:moveTo>
                    <a:pt x="0" y="1871662"/>
                  </a:moveTo>
                  <a:lnTo>
                    <a:pt x="4324353" y="2247897"/>
                  </a:lnTo>
                  <a:lnTo>
                    <a:pt x="5405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133595" y="3438520"/>
              <a:ext cx="4286253" cy="240982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76750"/>
                <a:gd name="connsiteY0" fmla="*/ 0 h 2976562"/>
                <a:gd name="connsiteX1" fmla="*/ 4476750 w 4476750"/>
                <a:gd name="connsiteY1" fmla="*/ 390525 h 2976562"/>
                <a:gd name="connsiteX2" fmla="*/ 900112 w 4476750"/>
                <a:gd name="connsiteY2" fmla="*/ 2976562 h 2976562"/>
                <a:gd name="connsiteX0" fmla="*/ 0 w 4476750"/>
                <a:gd name="connsiteY0" fmla="*/ 0 h 2852737"/>
                <a:gd name="connsiteX1" fmla="*/ 4476750 w 4476750"/>
                <a:gd name="connsiteY1" fmla="*/ 390525 h 2852737"/>
                <a:gd name="connsiteX2" fmla="*/ 800099 w 4476750"/>
                <a:gd name="connsiteY2" fmla="*/ 2852737 h 2852737"/>
                <a:gd name="connsiteX0" fmla="*/ 0 w 4519612"/>
                <a:gd name="connsiteY0" fmla="*/ 0 h 2852737"/>
                <a:gd name="connsiteX1" fmla="*/ 4519612 w 4519612"/>
                <a:gd name="connsiteY1" fmla="*/ 395288 h 2852737"/>
                <a:gd name="connsiteX2" fmla="*/ 800099 w 4519612"/>
                <a:gd name="connsiteY2" fmla="*/ 2852737 h 2852737"/>
                <a:gd name="connsiteX0" fmla="*/ 0 w 4519612"/>
                <a:gd name="connsiteY0" fmla="*/ 0 h 2714624"/>
                <a:gd name="connsiteX1" fmla="*/ 4519612 w 4519612"/>
                <a:gd name="connsiteY1" fmla="*/ 395288 h 2714624"/>
                <a:gd name="connsiteX2" fmla="*/ 728661 w 4519612"/>
                <a:gd name="connsiteY2" fmla="*/ 2714624 h 2714624"/>
                <a:gd name="connsiteX0" fmla="*/ 0 w 4533900"/>
                <a:gd name="connsiteY0" fmla="*/ 0 h 2714624"/>
                <a:gd name="connsiteX1" fmla="*/ 4533900 w 4533900"/>
                <a:gd name="connsiteY1" fmla="*/ 400050 h 2714624"/>
                <a:gd name="connsiteX2" fmla="*/ 728661 w 4533900"/>
                <a:gd name="connsiteY2" fmla="*/ 2714624 h 2714624"/>
                <a:gd name="connsiteX0" fmla="*/ 0 w 4533900"/>
                <a:gd name="connsiteY0" fmla="*/ 0 h 2586036"/>
                <a:gd name="connsiteX1" fmla="*/ 4533900 w 4533900"/>
                <a:gd name="connsiteY1" fmla="*/ 400050 h 2586036"/>
                <a:gd name="connsiteX2" fmla="*/ 647699 w 4533900"/>
                <a:gd name="connsiteY2" fmla="*/ 2586036 h 2586036"/>
                <a:gd name="connsiteX0" fmla="*/ 0 w 4548188"/>
                <a:gd name="connsiteY0" fmla="*/ 0 h 2586036"/>
                <a:gd name="connsiteX1" fmla="*/ 4548188 w 4548188"/>
                <a:gd name="connsiteY1" fmla="*/ 400050 h 2586036"/>
                <a:gd name="connsiteX2" fmla="*/ 647699 w 4548188"/>
                <a:gd name="connsiteY2" fmla="*/ 2586036 h 2586036"/>
                <a:gd name="connsiteX0" fmla="*/ 0 w 4572001"/>
                <a:gd name="connsiteY0" fmla="*/ 0 h 2586036"/>
                <a:gd name="connsiteX1" fmla="*/ 4572001 w 4572001"/>
                <a:gd name="connsiteY1" fmla="*/ 400050 h 2586036"/>
                <a:gd name="connsiteX2" fmla="*/ 647699 w 4572001"/>
                <a:gd name="connsiteY2" fmla="*/ 2586036 h 2586036"/>
                <a:gd name="connsiteX0" fmla="*/ 0 w 4572001"/>
                <a:gd name="connsiteY0" fmla="*/ 0 h 2433636"/>
                <a:gd name="connsiteX1" fmla="*/ 4572001 w 4572001"/>
                <a:gd name="connsiteY1" fmla="*/ 400050 h 2433636"/>
                <a:gd name="connsiteX2" fmla="*/ 600074 w 4572001"/>
                <a:gd name="connsiteY2" fmla="*/ 2433636 h 2433636"/>
                <a:gd name="connsiteX0" fmla="*/ 0 w 4595814"/>
                <a:gd name="connsiteY0" fmla="*/ 0 h 2433636"/>
                <a:gd name="connsiteX1" fmla="*/ 4595814 w 4595814"/>
                <a:gd name="connsiteY1" fmla="*/ 400050 h 2433636"/>
                <a:gd name="connsiteX2" fmla="*/ 600074 w 4595814"/>
                <a:gd name="connsiteY2" fmla="*/ 2433636 h 2433636"/>
                <a:gd name="connsiteX0" fmla="*/ 0 w 4595814"/>
                <a:gd name="connsiteY0" fmla="*/ 0 h 2247899"/>
                <a:gd name="connsiteX1" fmla="*/ 4595814 w 4595814"/>
                <a:gd name="connsiteY1" fmla="*/ 400050 h 2247899"/>
                <a:gd name="connsiteX2" fmla="*/ 557212 w 4595814"/>
                <a:gd name="connsiteY2" fmla="*/ 2247899 h 2247899"/>
                <a:gd name="connsiteX0" fmla="*/ 0 w 4629152"/>
                <a:gd name="connsiteY0" fmla="*/ 0 h 2247899"/>
                <a:gd name="connsiteX1" fmla="*/ 4629152 w 4629152"/>
                <a:gd name="connsiteY1" fmla="*/ 404812 h 2247899"/>
                <a:gd name="connsiteX2" fmla="*/ 557212 w 4629152"/>
                <a:gd name="connsiteY2" fmla="*/ 2247899 h 2247899"/>
                <a:gd name="connsiteX0" fmla="*/ 0 w 4629152"/>
                <a:gd name="connsiteY0" fmla="*/ 0 h 2076449"/>
                <a:gd name="connsiteX1" fmla="*/ 4629152 w 4629152"/>
                <a:gd name="connsiteY1" fmla="*/ 404812 h 2076449"/>
                <a:gd name="connsiteX2" fmla="*/ 504825 w 4629152"/>
                <a:gd name="connsiteY2" fmla="*/ 2076449 h 2076449"/>
                <a:gd name="connsiteX0" fmla="*/ 0 w 4652965"/>
                <a:gd name="connsiteY0" fmla="*/ 0 h 2076449"/>
                <a:gd name="connsiteX1" fmla="*/ 4652965 w 4652965"/>
                <a:gd name="connsiteY1" fmla="*/ 404812 h 2076449"/>
                <a:gd name="connsiteX2" fmla="*/ 504825 w 4652965"/>
                <a:gd name="connsiteY2" fmla="*/ 2076449 h 2076449"/>
                <a:gd name="connsiteX0" fmla="*/ 0 w 4652965"/>
                <a:gd name="connsiteY0" fmla="*/ 0 h 1900237"/>
                <a:gd name="connsiteX1" fmla="*/ 4652965 w 4652965"/>
                <a:gd name="connsiteY1" fmla="*/ 404812 h 1900237"/>
                <a:gd name="connsiteX2" fmla="*/ 466725 w 4652965"/>
                <a:gd name="connsiteY2" fmla="*/ 1900237 h 1900237"/>
                <a:gd name="connsiteX0" fmla="*/ 0 w 4667253"/>
                <a:gd name="connsiteY0" fmla="*/ 0 h 1900237"/>
                <a:gd name="connsiteX1" fmla="*/ 4667253 w 4667253"/>
                <a:gd name="connsiteY1" fmla="*/ 400050 h 1900237"/>
                <a:gd name="connsiteX2" fmla="*/ 466725 w 4667253"/>
                <a:gd name="connsiteY2" fmla="*/ 1900237 h 1900237"/>
                <a:gd name="connsiteX0" fmla="*/ 0 w 4667253"/>
                <a:gd name="connsiteY0" fmla="*/ 0 h 1733550"/>
                <a:gd name="connsiteX1" fmla="*/ 4667253 w 4667253"/>
                <a:gd name="connsiteY1" fmla="*/ 400050 h 1733550"/>
                <a:gd name="connsiteX2" fmla="*/ 419100 w 4667253"/>
                <a:gd name="connsiteY2" fmla="*/ 1733550 h 1733550"/>
                <a:gd name="connsiteX0" fmla="*/ 0 w 4681541"/>
                <a:gd name="connsiteY0" fmla="*/ 0 h 1733550"/>
                <a:gd name="connsiteX1" fmla="*/ 4681541 w 4681541"/>
                <a:gd name="connsiteY1" fmla="*/ 414337 h 1733550"/>
                <a:gd name="connsiteX2" fmla="*/ 419100 w 4681541"/>
                <a:gd name="connsiteY2" fmla="*/ 1733550 h 1733550"/>
                <a:gd name="connsiteX0" fmla="*/ 0 w 4681541"/>
                <a:gd name="connsiteY0" fmla="*/ 0 h 1543050"/>
                <a:gd name="connsiteX1" fmla="*/ 4681541 w 4681541"/>
                <a:gd name="connsiteY1" fmla="*/ 414337 h 1543050"/>
                <a:gd name="connsiteX2" fmla="*/ 390525 w 4681541"/>
                <a:gd name="connsiteY2" fmla="*/ 1543050 h 1543050"/>
                <a:gd name="connsiteX0" fmla="*/ 0 w 4700591"/>
                <a:gd name="connsiteY0" fmla="*/ 0 h 1543050"/>
                <a:gd name="connsiteX1" fmla="*/ 4700591 w 4700591"/>
                <a:gd name="connsiteY1" fmla="*/ 414337 h 1543050"/>
                <a:gd name="connsiteX2" fmla="*/ 390525 w 4700591"/>
                <a:gd name="connsiteY2" fmla="*/ 1543050 h 1543050"/>
                <a:gd name="connsiteX0" fmla="*/ 0 w 4700591"/>
                <a:gd name="connsiteY0" fmla="*/ 0 h 1371600"/>
                <a:gd name="connsiteX1" fmla="*/ 4700591 w 4700591"/>
                <a:gd name="connsiteY1" fmla="*/ 414337 h 1371600"/>
                <a:gd name="connsiteX2" fmla="*/ 342900 w 4700591"/>
                <a:gd name="connsiteY2" fmla="*/ 1371600 h 1371600"/>
                <a:gd name="connsiteX0" fmla="*/ 0 w 4700591"/>
                <a:gd name="connsiteY0" fmla="*/ 0 h 1181100"/>
                <a:gd name="connsiteX1" fmla="*/ 4700591 w 4700591"/>
                <a:gd name="connsiteY1" fmla="*/ 414337 h 1181100"/>
                <a:gd name="connsiteX2" fmla="*/ 295275 w 4700591"/>
                <a:gd name="connsiteY2" fmla="*/ 1181100 h 1181100"/>
                <a:gd name="connsiteX0" fmla="*/ 0 w 4700591"/>
                <a:gd name="connsiteY0" fmla="*/ 0 h 995362"/>
                <a:gd name="connsiteX1" fmla="*/ 4700591 w 4700591"/>
                <a:gd name="connsiteY1" fmla="*/ 414337 h 995362"/>
                <a:gd name="connsiteX2" fmla="*/ 295275 w 4700591"/>
                <a:gd name="connsiteY2" fmla="*/ 995362 h 995362"/>
                <a:gd name="connsiteX0" fmla="*/ 0 w 4700591"/>
                <a:gd name="connsiteY0" fmla="*/ 0 h 800100"/>
                <a:gd name="connsiteX1" fmla="*/ 4700591 w 4700591"/>
                <a:gd name="connsiteY1" fmla="*/ 414337 h 800100"/>
                <a:gd name="connsiteX2" fmla="*/ 290512 w 4700591"/>
                <a:gd name="connsiteY2" fmla="*/ 800100 h 800100"/>
                <a:gd name="connsiteX0" fmla="*/ 0 w 4700591"/>
                <a:gd name="connsiteY0" fmla="*/ 0 h 604837"/>
                <a:gd name="connsiteX1" fmla="*/ 4700591 w 4700591"/>
                <a:gd name="connsiteY1" fmla="*/ 414337 h 604837"/>
                <a:gd name="connsiteX2" fmla="*/ 257175 w 4700591"/>
                <a:gd name="connsiteY2" fmla="*/ 604837 h 604837"/>
                <a:gd name="connsiteX0" fmla="*/ 0 w 4643441"/>
                <a:gd name="connsiteY0" fmla="*/ 0 h 604837"/>
                <a:gd name="connsiteX1" fmla="*/ 4643441 w 4643441"/>
                <a:gd name="connsiteY1" fmla="*/ 414337 h 604837"/>
                <a:gd name="connsiteX2" fmla="*/ 257175 w 4643441"/>
                <a:gd name="connsiteY2" fmla="*/ 604837 h 604837"/>
                <a:gd name="connsiteX0" fmla="*/ 0 w 4643441"/>
                <a:gd name="connsiteY0" fmla="*/ 333376 h 747713"/>
                <a:gd name="connsiteX1" fmla="*/ 4643441 w 4643441"/>
                <a:gd name="connsiteY1" fmla="*/ 747713 h 747713"/>
                <a:gd name="connsiteX2" fmla="*/ 280987 w 4643441"/>
                <a:gd name="connsiteY2" fmla="*/ 0 h 747713"/>
                <a:gd name="connsiteX0" fmla="*/ 0 w 4643441"/>
                <a:gd name="connsiteY0" fmla="*/ 523876 h 938213"/>
                <a:gd name="connsiteX1" fmla="*/ 4643441 w 4643441"/>
                <a:gd name="connsiteY1" fmla="*/ 938213 h 938213"/>
                <a:gd name="connsiteX2" fmla="*/ 276225 w 4643441"/>
                <a:gd name="connsiteY2" fmla="*/ 0 h 938213"/>
                <a:gd name="connsiteX0" fmla="*/ 0 w 4629153"/>
                <a:gd name="connsiteY0" fmla="*/ 523876 h 938213"/>
                <a:gd name="connsiteX1" fmla="*/ 4629153 w 4629153"/>
                <a:gd name="connsiteY1" fmla="*/ 938213 h 938213"/>
                <a:gd name="connsiteX2" fmla="*/ 276225 w 4629153"/>
                <a:gd name="connsiteY2" fmla="*/ 0 h 938213"/>
                <a:gd name="connsiteX0" fmla="*/ 0 w 4610103"/>
                <a:gd name="connsiteY0" fmla="*/ 523876 h 923925"/>
                <a:gd name="connsiteX1" fmla="*/ 4610103 w 4610103"/>
                <a:gd name="connsiteY1" fmla="*/ 923925 h 923925"/>
                <a:gd name="connsiteX2" fmla="*/ 276225 w 4610103"/>
                <a:gd name="connsiteY2" fmla="*/ 0 h 923925"/>
                <a:gd name="connsiteX0" fmla="*/ 0 w 4610103"/>
                <a:gd name="connsiteY0" fmla="*/ 704851 h 1104900"/>
                <a:gd name="connsiteX1" fmla="*/ 4610103 w 4610103"/>
                <a:gd name="connsiteY1" fmla="*/ 1104900 h 1104900"/>
                <a:gd name="connsiteX2" fmla="*/ 295275 w 4610103"/>
                <a:gd name="connsiteY2" fmla="*/ 0 h 1104900"/>
                <a:gd name="connsiteX0" fmla="*/ 0 w 4572003"/>
                <a:gd name="connsiteY0" fmla="*/ 704851 h 1104900"/>
                <a:gd name="connsiteX1" fmla="*/ 4572003 w 4572003"/>
                <a:gd name="connsiteY1" fmla="*/ 1104900 h 1104900"/>
                <a:gd name="connsiteX2" fmla="*/ 295275 w 4572003"/>
                <a:gd name="connsiteY2" fmla="*/ 0 h 1104900"/>
                <a:gd name="connsiteX0" fmla="*/ 0 w 4572003"/>
                <a:gd name="connsiteY0" fmla="*/ 890588 h 1290637"/>
                <a:gd name="connsiteX1" fmla="*/ 4572003 w 4572003"/>
                <a:gd name="connsiteY1" fmla="*/ 1290637 h 1290637"/>
                <a:gd name="connsiteX2" fmla="*/ 319088 w 4572003"/>
                <a:gd name="connsiteY2" fmla="*/ 0 h 1290637"/>
                <a:gd name="connsiteX0" fmla="*/ 0 w 4543428"/>
                <a:gd name="connsiteY0" fmla="*/ 890588 h 1285874"/>
                <a:gd name="connsiteX1" fmla="*/ 4543428 w 4543428"/>
                <a:gd name="connsiteY1" fmla="*/ 1285874 h 1285874"/>
                <a:gd name="connsiteX2" fmla="*/ 319088 w 4543428"/>
                <a:gd name="connsiteY2" fmla="*/ 0 h 1285874"/>
                <a:gd name="connsiteX0" fmla="*/ 0 w 4543428"/>
                <a:gd name="connsiteY0" fmla="*/ 1062038 h 1457324"/>
                <a:gd name="connsiteX1" fmla="*/ 4543428 w 4543428"/>
                <a:gd name="connsiteY1" fmla="*/ 1457324 h 1457324"/>
                <a:gd name="connsiteX2" fmla="*/ 342900 w 4543428"/>
                <a:gd name="connsiteY2" fmla="*/ 0 h 1457324"/>
                <a:gd name="connsiteX0" fmla="*/ 0 w 4505328"/>
                <a:gd name="connsiteY0" fmla="*/ 1062038 h 1462086"/>
                <a:gd name="connsiteX1" fmla="*/ 4505328 w 4505328"/>
                <a:gd name="connsiteY1" fmla="*/ 1462086 h 1462086"/>
                <a:gd name="connsiteX2" fmla="*/ 342900 w 4505328"/>
                <a:gd name="connsiteY2" fmla="*/ 0 h 1462086"/>
                <a:gd name="connsiteX0" fmla="*/ 0 w 4505328"/>
                <a:gd name="connsiteY0" fmla="*/ 1223963 h 1624011"/>
                <a:gd name="connsiteX1" fmla="*/ 4505328 w 4505328"/>
                <a:gd name="connsiteY1" fmla="*/ 1624011 h 1624011"/>
                <a:gd name="connsiteX2" fmla="*/ 385763 w 4505328"/>
                <a:gd name="connsiteY2" fmla="*/ 0 h 1624011"/>
                <a:gd name="connsiteX0" fmla="*/ 0 w 4471991"/>
                <a:gd name="connsiteY0" fmla="*/ 1223963 h 1619248"/>
                <a:gd name="connsiteX1" fmla="*/ 4471991 w 4471991"/>
                <a:gd name="connsiteY1" fmla="*/ 1619248 h 1619248"/>
                <a:gd name="connsiteX2" fmla="*/ 385763 w 4471991"/>
                <a:gd name="connsiteY2" fmla="*/ 0 h 1619248"/>
                <a:gd name="connsiteX0" fmla="*/ 0 w 4471991"/>
                <a:gd name="connsiteY0" fmla="*/ 1395413 h 1790698"/>
                <a:gd name="connsiteX1" fmla="*/ 4471991 w 4471991"/>
                <a:gd name="connsiteY1" fmla="*/ 1790698 h 1790698"/>
                <a:gd name="connsiteX2" fmla="*/ 433388 w 4471991"/>
                <a:gd name="connsiteY2" fmla="*/ 0 h 1790698"/>
                <a:gd name="connsiteX0" fmla="*/ 0 w 4433891"/>
                <a:gd name="connsiteY0" fmla="*/ 1395413 h 1781173"/>
                <a:gd name="connsiteX1" fmla="*/ 4433891 w 4433891"/>
                <a:gd name="connsiteY1" fmla="*/ 1781173 h 1781173"/>
                <a:gd name="connsiteX2" fmla="*/ 433388 w 4433891"/>
                <a:gd name="connsiteY2" fmla="*/ 0 h 1781173"/>
                <a:gd name="connsiteX0" fmla="*/ 0 w 4433891"/>
                <a:gd name="connsiteY0" fmla="*/ 1552575 h 1938335"/>
                <a:gd name="connsiteX1" fmla="*/ 4433891 w 4433891"/>
                <a:gd name="connsiteY1" fmla="*/ 1938335 h 1938335"/>
                <a:gd name="connsiteX2" fmla="*/ 461963 w 4433891"/>
                <a:gd name="connsiteY2" fmla="*/ 0 h 1938335"/>
                <a:gd name="connsiteX0" fmla="*/ 0 w 4391028"/>
                <a:gd name="connsiteY0" fmla="*/ 1552575 h 1928810"/>
                <a:gd name="connsiteX1" fmla="*/ 4391028 w 4391028"/>
                <a:gd name="connsiteY1" fmla="*/ 1928810 h 1928810"/>
                <a:gd name="connsiteX2" fmla="*/ 461963 w 4391028"/>
                <a:gd name="connsiteY2" fmla="*/ 0 h 1928810"/>
                <a:gd name="connsiteX0" fmla="*/ 0 w 4391028"/>
                <a:gd name="connsiteY0" fmla="*/ 1724025 h 2100260"/>
                <a:gd name="connsiteX1" fmla="*/ 4391028 w 4391028"/>
                <a:gd name="connsiteY1" fmla="*/ 2100260 h 2100260"/>
                <a:gd name="connsiteX2" fmla="*/ 485775 w 4391028"/>
                <a:gd name="connsiteY2" fmla="*/ 0 h 2100260"/>
                <a:gd name="connsiteX0" fmla="*/ 0 w 4324353"/>
                <a:gd name="connsiteY0" fmla="*/ 1724025 h 2100260"/>
                <a:gd name="connsiteX1" fmla="*/ 4324353 w 4324353"/>
                <a:gd name="connsiteY1" fmla="*/ 2100260 h 2100260"/>
                <a:gd name="connsiteX2" fmla="*/ 485775 w 4324353"/>
                <a:gd name="connsiteY2" fmla="*/ 0 h 2100260"/>
                <a:gd name="connsiteX0" fmla="*/ 0 w 4324353"/>
                <a:gd name="connsiteY0" fmla="*/ 1862137 h 2238372"/>
                <a:gd name="connsiteX1" fmla="*/ 4324353 w 4324353"/>
                <a:gd name="connsiteY1" fmla="*/ 2238372 h 2238372"/>
                <a:gd name="connsiteX2" fmla="*/ 552450 w 4324353"/>
                <a:gd name="connsiteY2" fmla="*/ 0 h 2238372"/>
                <a:gd name="connsiteX0" fmla="*/ 0 w 4286253"/>
                <a:gd name="connsiteY0" fmla="*/ 1862137 h 2238372"/>
                <a:gd name="connsiteX1" fmla="*/ 4286253 w 4286253"/>
                <a:gd name="connsiteY1" fmla="*/ 2238372 h 2238372"/>
                <a:gd name="connsiteX2" fmla="*/ 552450 w 4286253"/>
                <a:gd name="connsiteY2" fmla="*/ 0 h 2238372"/>
                <a:gd name="connsiteX0" fmla="*/ 0 w 4286253"/>
                <a:gd name="connsiteY0" fmla="*/ 2033587 h 2409822"/>
                <a:gd name="connsiteX1" fmla="*/ 4286253 w 4286253"/>
                <a:gd name="connsiteY1" fmla="*/ 2409822 h 2409822"/>
                <a:gd name="connsiteX2" fmla="*/ 566737 w 4286253"/>
                <a:gd name="connsiteY2" fmla="*/ 0 h 24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3" h="2409822">
                  <a:moveTo>
                    <a:pt x="0" y="2033587"/>
                  </a:moveTo>
                  <a:lnTo>
                    <a:pt x="4286253" y="2409822"/>
                  </a:lnTo>
                  <a:lnTo>
                    <a:pt x="56673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186111" y="3333748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/>
            <p:cNvSpPr/>
            <p:nvPr/>
          </p:nvSpPr>
          <p:spPr>
            <a:xfrm>
              <a:off x="4453467" y="50799"/>
              <a:ext cx="2379133" cy="6587067"/>
            </a:xfrm>
            <a:prstGeom prst="arc">
              <a:avLst>
                <a:gd name="adj1" fmla="val 17134816"/>
                <a:gd name="adj2" fmla="val 4443524"/>
              </a:avLst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562600" y="6248400"/>
            <a:ext cx="14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  =  +5°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9788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481013"/>
            <a:ext cx="58197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" name="Group 4095"/>
          <p:cNvGrpSpPr/>
          <p:nvPr/>
        </p:nvGrpSpPr>
        <p:grpSpPr>
          <a:xfrm>
            <a:off x="2133599" y="25398"/>
            <a:ext cx="4719638" cy="6587067"/>
            <a:chOff x="2133599" y="50799"/>
            <a:chExt cx="4719638" cy="6587067"/>
          </a:xfrm>
        </p:grpSpPr>
        <p:sp>
          <p:nvSpPr>
            <p:cNvPr id="4" name="Freeform 3"/>
            <p:cNvSpPr/>
            <p:nvPr/>
          </p:nvSpPr>
          <p:spPr>
            <a:xfrm>
              <a:off x="2895600" y="714376"/>
              <a:ext cx="3543300" cy="315515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43300" h="3155155">
                  <a:moveTo>
                    <a:pt x="581025" y="0"/>
                  </a:moveTo>
                  <a:lnTo>
                    <a:pt x="3543300" y="152400"/>
                  </a:lnTo>
                  <a:lnTo>
                    <a:pt x="0" y="315515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2138362" y="800102"/>
              <a:ext cx="4352925" cy="303133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2925" h="3031330">
                  <a:moveTo>
                    <a:pt x="0" y="0"/>
                  </a:moveTo>
                  <a:lnTo>
                    <a:pt x="4352925" y="228600"/>
                  </a:lnTo>
                  <a:lnTo>
                    <a:pt x="738187" y="303133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8359" y="952501"/>
              <a:ext cx="4395787" cy="28646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5787" h="2864643">
                  <a:moveTo>
                    <a:pt x="0" y="0"/>
                  </a:moveTo>
                  <a:lnTo>
                    <a:pt x="4395787" y="228600"/>
                  </a:lnTo>
                  <a:lnTo>
                    <a:pt x="704850" y="28646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38360" y="1114426"/>
              <a:ext cx="4443412" cy="270271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3412" h="2702718">
                  <a:moveTo>
                    <a:pt x="0" y="0"/>
                  </a:moveTo>
                  <a:lnTo>
                    <a:pt x="4443412" y="228600"/>
                  </a:lnTo>
                  <a:lnTo>
                    <a:pt x="666750" y="270271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143122" y="1266826"/>
              <a:ext cx="4471987" cy="25693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1987" h="2569368">
                  <a:moveTo>
                    <a:pt x="0" y="0"/>
                  </a:moveTo>
                  <a:lnTo>
                    <a:pt x="4471987" y="228600"/>
                  </a:lnTo>
                  <a:lnTo>
                    <a:pt x="614362" y="25693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38362" y="1824037"/>
              <a:ext cx="4605337" cy="194310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5337" h="1943101">
                  <a:moveTo>
                    <a:pt x="0" y="0"/>
                  </a:moveTo>
                  <a:lnTo>
                    <a:pt x="4605337" y="219075"/>
                  </a:lnTo>
                  <a:lnTo>
                    <a:pt x="523876" y="1943101"/>
                  </a:lnTo>
                  <a:lnTo>
                    <a:pt x="547687" y="194071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147886" y="2457448"/>
              <a:ext cx="4676774" cy="12406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1240631">
                  <a:moveTo>
                    <a:pt x="0" y="0"/>
                  </a:moveTo>
                  <a:lnTo>
                    <a:pt x="4676774" y="242887"/>
                  </a:lnTo>
                  <a:lnTo>
                    <a:pt x="371474" y="124063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147886" y="2138361"/>
              <a:ext cx="4643436" cy="16073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43436"/>
                <a:gd name="connsiteY0" fmla="*/ 0 h 1250156"/>
                <a:gd name="connsiteX1" fmla="*/ 4643436 w 4643436"/>
                <a:gd name="connsiteY1" fmla="*/ 242887 h 1250156"/>
                <a:gd name="connsiteX2" fmla="*/ 400049 w 4643436"/>
                <a:gd name="connsiteY2" fmla="*/ 1250156 h 1250156"/>
                <a:gd name="connsiteX0" fmla="*/ 0 w 4643436"/>
                <a:gd name="connsiteY0" fmla="*/ 0 h 1602581"/>
                <a:gd name="connsiteX1" fmla="*/ 4643436 w 4643436"/>
                <a:gd name="connsiteY1" fmla="*/ 242887 h 1602581"/>
                <a:gd name="connsiteX2" fmla="*/ 433386 w 4643436"/>
                <a:gd name="connsiteY2" fmla="*/ 1602581 h 1602581"/>
                <a:gd name="connsiteX0" fmla="*/ 0 w 4643436"/>
                <a:gd name="connsiteY0" fmla="*/ 0 h 1607343"/>
                <a:gd name="connsiteX1" fmla="*/ 4643436 w 4643436"/>
                <a:gd name="connsiteY1" fmla="*/ 242887 h 1607343"/>
                <a:gd name="connsiteX2" fmla="*/ 428624 w 4643436"/>
                <a:gd name="connsiteY2" fmla="*/ 1607343 h 160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3436" h="1607343">
                  <a:moveTo>
                    <a:pt x="0" y="0"/>
                  </a:moveTo>
                  <a:lnTo>
                    <a:pt x="4643436" y="242887"/>
                  </a:lnTo>
                  <a:lnTo>
                    <a:pt x="428624" y="16073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147885" y="2300287"/>
              <a:ext cx="4652961" cy="142636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52961"/>
                <a:gd name="connsiteY0" fmla="*/ 0 h 1250156"/>
                <a:gd name="connsiteX1" fmla="*/ 4652961 w 4652961"/>
                <a:gd name="connsiteY1" fmla="*/ 242887 h 1250156"/>
                <a:gd name="connsiteX2" fmla="*/ 400049 w 4652961"/>
                <a:gd name="connsiteY2" fmla="*/ 1250156 h 1250156"/>
                <a:gd name="connsiteX0" fmla="*/ 0 w 4652961"/>
                <a:gd name="connsiteY0" fmla="*/ 0 h 1426369"/>
                <a:gd name="connsiteX1" fmla="*/ 4652961 w 4652961"/>
                <a:gd name="connsiteY1" fmla="*/ 242887 h 1426369"/>
                <a:gd name="connsiteX2" fmla="*/ 404812 w 4652961"/>
                <a:gd name="connsiteY2" fmla="*/ 1426369 h 14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2961" h="1426369">
                  <a:moveTo>
                    <a:pt x="0" y="0"/>
                  </a:moveTo>
                  <a:lnTo>
                    <a:pt x="4652961" y="242887"/>
                  </a:lnTo>
                  <a:lnTo>
                    <a:pt x="404812" y="142636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138361" y="1976436"/>
              <a:ext cx="4619623" cy="177879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43436"/>
                <a:gd name="connsiteY0" fmla="*/ 0 h 1250156"/>
                <a:gd name="connsiteX1" fmla="*/ 4643436 w 4643436"/>
                <a:gd name="connsiteY1" fmla="*/ 242887 h 1250156"/>
                <a:gd name="connsiteX2" fmla="*/ 400049 w 4643436"/>
                <a:gd name="connsiteY2" fmla="*/ 1250156 h 1250156"/>
                <a:gd name="connsiteX0" fmla="*/ 0 w 4643436"/>
                <a:gd name="connsiteY0" fmla="*/ 0 h 1602581"/>
                <a:gd name="connsiteX1" fmla="*/ 4643436 w 4643436"/>
                <a:gd name="connsiteY1" fmla="*/ 242887 h 1602581"/>
                <a:gd name="connsiteX2" fmla="*/ 433386 w 4643436"/>
                <a:gd name="connsiteY2" fmla="*/ 1602581 h 1602581"/>
                <a:gd name="connsiteX0" fmla="*/ 0 w 4643436"/>
                <a:gd name="connsiteY0" fmla="*/ 0 h 1607343"/>
                <a:gd name="connsiteX1" fmla="*/ 4643436 w 4643436"/>
                <a:gd name="connsiteY1" fmla="*/ 242887 h 1607343"/>
                <a:gd name="connsiteX2" fmla="*/ 428624 w 4643436"/>
                <a:gd name="connsiteY2" fmla="*/ 1607343 h 1607343"/>
                <a:gd name="connsiteX0" fmla="*/ 0 w 4619623"/>
                <a:gd name="connsiteY0" fmla="*/ 0 h 1607343"/>
                <a:gd name="connsiteX1" fmla="*/ 4619623 w 4619623"/>
                <a:gd name="connsiteY1" fmla="*/ 242887 h 1607343"/>
                <a:gd name="connsiteX2" fmla="*/ 428624 w 4619623"/>
                <a:gd name="connsiteY2" fmla="*/ 1607343 h 1607343"/>
                <a:gd name="connsiteX0" fmla="*/ 0 w 4619623"/>
                <a:gd name="connsiteY0" fmla="*/ 0 h 1778793"/>
                <a:gd name="connsiteX1" fmla="*/ 4619623 w 4619623"/>
                <a:gd name="connsiteY1" fmla="*/ 242887 h 1778793"/>
                <a:gd name="connsiteX2" fmla="*/ 476249 w 4619623"/>
                <a:gd name="connsiteY2" fmla="*/ 1778793 h 17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9623" h="1778793">
                  <a:moveTo>
                    <a:pt x="0" y="0"/>
                  </a:moveTo>
                  <a:lnTo>
                    <a:pt x="4619623" y="242887"/>
                  </a:lnTo>
                  <a:lnTo>
                    <a:pt x="476249" y="177879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2138362" y="1557338"/>
              <a:ext cx="4552950" cy="223837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0" fmla="*/ 0 w 4605337"/>
                <a:gd name="connsiteY0" fmla="*/ 0 h 2238376"/>
                <a:gd name="connsiteX1" fmla="*/ 4605337 w 4605337"/>
                <a:gd name="connsiteY1" fmla="*/ 219075 h 2238376"/>
                <a:gd name="connsiteX2" fmla="*/ 581026 w 4605337"/>
                <a:gd name="connsiteY2" fmla="*/ 2238376 h 2238376"/>
                <a:gd name="connsiteX0" fmla="*/ 0 w 4552950"/>
                <a:gd name="connsiteY0" fmla="*/ 0 h 2238376"/>
                <a:gd name="connsiteX1" fmla="*/ 4552950 w 4552950"/>
                <a:gd name="connsiteY1" fmla="*/ 219075 h 2238376"/>
                <a:gd name="connsiteX2" fmla="*/ 581026 w 4552950"/>
                <a:gd name="connsiteY2" fmla="*/ 2238376 h 22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2950" h="2238376">
                  <a:moveTo>
                    <a:pt x="0" y="0"/>
                  </a:moveTo>
                  <a:lnTo>
                    <a:pt x="4552950" y="219075"/>
                  </a:lnTo>
                  <a:lnTo>
                    <a:pt x="581026" y="223837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138362" y="1414463"/>
              <a:ext cx="4519612" cy="240982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0" fmla="*/ 0 w 4605337"/>
                <a:gd name="connsiteY0" fmla="*/ 0 h 2238376"/>
                <a:gd name="connsiteX1" fmla="*/ 4605337 w 4605337"/>
                <a:gd name="connsiteY1" fmla="*/ 219075 h 2238376"/>
                <a:gd name="connsiteX2" fmla="*/ 581026 w 4605337"/>
                <a:gd name="connsiteY2" fmla="*/ 2238376 h 2238376"/>
                <a:gd name="connsiteX0" fmla="*/ 0 w 4519612"/>
                <a:gd name="connsiteY0" fmla="*/ 0 h 2238376"/>
                <a:gd name="connsiteX1" fmla="*/ 4519612 w 4519612"/>
                <a:gd name="connsiteY1" fmla="*/ 219075 h 2238376"/>
                <a:gd name="connsiteX2" fmla="*/ 581026 w 4519612"/>
                <a:gd name="connsiteY2" fmla="*/ 2238376 h 2238376"/>
                <a:gd name="connsiteX0" fmla="*/ 0 w 4519612"/>
                <a:gd name="connsiteY0" fmla="*/ 0 h 2409826"/>
                <a:gd name="connsiteX1" fmla="*/ 4519612 w 4519612"/>
                <a:gd name="connsiteY1" fmla="*/ 219075 h 2409826"/>
                <a:gd name="connsiteX2" fmla="*/ 590551 w 4519612"/>
                <a:gd name="connsiteY2" fmla="*/ 2409826 h 240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9612" h="2409826">
                  <a:moveTo>
                    <a:pt x="0" y="0"/>
                  </a:moveTo>
                  <a:lnTo>
                    <a:pt x="4519612" y="219075"/>
                  </a:lnTo>
                  <a:lnTo>
                    <a:pt x="590551" y="240982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143124" y="1695450"/>
              <a:ext cx="4567238" cy="208121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43437"/>
                <a:gd name="connsiteY0" fmla="*/ 0 h 2083593"/>
                <a:gd name="connsiteX1" fmla="*/ 4643437 w 4643437"/>
                <a:gd name="connsiteY1" fmla="*/ 219075 h 2083593"/>
                <a:gd name="connsiteX2" fmla="*/ 709611 w 4643437"/>
                <a:gd name="connsiteY2" fmla="*/ 2083593 h 2083593"/>
                <a:gd name="connsiteX0" fmla="*/ 0 w 4643437"/>
                <a:gd name="connsiteY0" fmla="*/ 0 h 1864518"/>
                <a:gd name="connsiteX1" fmla="*/ 4643437 w 4643437"/>
                <a:gd name="connsiteY1" fmla="*/ 219075 h 1864518"/>
                <a:gd name="connsiteX2" fmla="*/ 619124 w 4643437"/>
                <a:gd name="connsiteY2" fmla="*/ 1864518 h 1864518"/>
                <a:gd name="connsiteX0" fmla="*/ 0 w 4605337"/>
                <a:gd name="connsiteY0" fmla="*/ 0 h 1864518"/>
                <a:gd name="connsiteX1" fmla="*/ 4605337 w 4605337"/>
                <a:gd name="connsiteY1" fmla="*/ 219075 h 1864518"/>
                <a:gd name="connsiteX2" fmla="*/ 619124 w 4605337"/>
                <a:gd name="connsiteY2" fmla="*/ 1864518 h 1864518"/>
                <a:gd name="connsiteX0" fmla="*/ 0 w 4605337"/>
                <a:gd name="connsiteY0" fmla="*/ 0 h 1940718"/>
                <a:gd name="connsiteX1" fmla="*/ 4605337 w 4605337"/>
                <a:gd name="connsiteY1" fmla="*/ 219075 h 1940718"/>
                <a:gd name="connsiteX2" fmla="*/ 547687 w 4605337"/>
                <a:gd name="connsiteY2" fmla="*/ 1940718 h 1940718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3" fmla="*/ 547687 w 4605337"/>
                <a:gd name="connsiteY3" fmla="*/ 1940718 h 1943101"/>
                <a:gd name="connsiteX0" fmla="*/ 0 w 4605337"/>
                <a:gd name="connsiteY0" fmla="*/ 0 h 1943101"/>
                <a:gd name="connsiteX1" fmla="*/ 4605337 w 4605337"/>
                <a:gd name="connsiteY1" fmla="*/ 219075 h 1943101"/>
                <a:gd name="connsiteX2" fmla="*/ 523876 w 4605337"/>
                <a:gd name="connsiteY2" fmla="*/ 1943101 h 1943101"/>
                <a:gd name="connsiteX0" fmla="*/ 0 w 4605337"/>
                <a:gd name="connsiteY0" fmla="*/ 0 h 2238376"/>
                <a:gd name="connsiteX1" fmla="*/ 4605337 w 4605337"/>
                <a:gd name="connsiteY1" fmla="*/ 219075 h 2238376"/>
                <a:gd name="connsiteX2" fmla="*/ 581026 w 4605337"/>
                <a:gd name="connsiteY2" fmla="*/ 2238376 h 2238376"/>
                <a:gd name="connsiteX0" fmla="*/ 0 w 4552950"/>
                <a:gd name="connsiteY0" fmla="*/ 0 h 2238376"/>
                <a:gd name="connsiteX1" fmla="*/ 4552950 w 4552950"/>
                <a:gd name="connsiteY1" fmla="*/ 219075 h 2238376"/>
                <a:gd name="connsiteX2" fmla="*/ 581026 w 4552950"/>
                <a:gd name="connsiteY2" fmla="*/ 2238376 h 2238376"/>
                <a:gd name="connsiteX0" fmla="*/ 0 w 4567238"/>
                <a:gd name="connsiteY0" fmla="*/ 0 h 2238376"/>
                <a:gd name="connsiteX1" fmla="*/ 4567238 w 4567238"/>
                <a:gd name="connsiteY1" fmla="*/ 223837 h 2238376"/>
                <a:gd name="connsiteX2" fmla="*/ 581026 w 4567238"/>
                <a:gd name="connsiteY2" fmla="*/ 2238376 h 2238376"/>
                <a:gd name="connsiteX0" fmla="*/ 0 w 4567238"/>
                <a:gd name="connsiteY0" fmla="*/ 0 h 2081214"/>
                <a:gd name="connsiteX1" fmla="*/ 4567238 w 4567238"/>
                <a:gd name="connsiteY1" fmla="*/ 223837 h 2081214"/>
                <a:gd name="connsiteX2" fmla="*/ 561976 w 4567238"/>
                <a:gd name="connsiteY2" fmla="*/ 2081214 h 208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7238" h="2081214">
                  <a:moveTo>
                    <a:pt x="0" y="0"/>
                  </a:moveTo>
                  <a:lnTo>
                    <a:pt x="4567238" y="223837"/>
                  </a:lnTo>
                  <a:lnTo>
                    <a:pt x="561976" y="208121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2133599" y="2619373"/>
              <a:ext cx="4676774" cy="10453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1045368">
                  <a:moveTo>
                    <a:pt x="0" y="0"/>
                  </a:moveTo>
                  <a:lnTo>
                    <a:pt x="4676774" y="242887"/>
                  </a:lnTo>
                  <a:lnTo>
                    <a:pt x="338136" y="10453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143125" y="2771774"/>
              <a:ext cx="4676774" cy="8691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869156">
                  <a:moveTo>
                    <a:pt x="0" y="0"/>
                  </a:moveTo>
                  <a:lnTo>
                    <a:pt x="4676774" y="242887"/>
                  </a:lnTo>
                  <a:lnTo>
                    <a:pt x="295273" y="86915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133600" y="2933698"/>
              <a:ext cx="4710112" cy="66436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664369">
                  <a:moveTo>
                    <a:pt x="0" y="0"/>
                  </a:moveTo>
                  <a:lnTo>
                    <a:pt x="4710112" y="238124"/>
                  </a:lnTo>
                  <a:lnTo>
                    <a:pt x="280986" y="66436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2138363" y="3086098"/>
              <a:ext cx="4710112" cy="4786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454819"/>
                <a:gd name="connsiteX1" fmla="*/ 4710112 w 4710112"/>
                <a:gd name="connsiteY1" fmla="*/ 238124 h 454819"/>
                <a:gd name="connsiteX2" fmla="*/ 261936 w 4710112"/>
                <a:gd name="connsiteY2" fmla="*/ 454819 h 454819"/>
                <a:gd name="connsiteX0" fmla="*/ 0 w 4710112"/>
                <a:gd name="connsiteY0" fmla="*/ 0 h 645319"/>
                <a:gd name="connsiteX1" fmla="*/ 4710112 w 4710112"/>
                <a:gd name="connsiteY1" fmla="*/ 238124 h 645319"/>
                <a:gd name="connsiteX2" fmla="*/ 271461 w 4710112"/>
                <a:gd name="connsiteY2" fmla="*/ 645319 h 645319"/>
                <a:gd name="connsiteX0" fmla="*/ 0 w 4710112"/>
                <a:gd name="connsiteY0" fmla="*/ 0 h 478631"/>
                <a:gd name="connsiteX1" fmla="*/ 4710112 w 4710112"/>
                <a:gd name="connsiteY1" fmla="*/ 238124 h 478631"/>
                <a:gd name="connsiteX2" fmla="*/ 266698 w 4710112"/>
                <a:gd name="connsiteY2" fmla="*/ 478631 h 47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478631">
                  <a:moveTo>
                    <a:pt x="0" y="0"/>
                  </a:moveTo>
                  <a:lnTo>
                    <a:pt x="4710112" y="238124"/>
                  </a:lnTo>
                  <a:lnTo>
                    <a:pt x="266698" y="47863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143125" y="3252785"/>
              <a:ext cx="4710112" cy="27384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273844"/>
                <a:gd name="connsiteX1" fmla="*/ 4710112 w 4710112"/>
                <a:gd name="connsiteY1" fmla="*/ 238124 h 273844"/>
                <a:gd name="connsiteX2" fmla="*/ 266699 w 4710112"/>
                <a:gd name="connsiteY2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273844">
                  <a:moveTo>
                    <a:pt x="0" y="0"/>
                  </a:moveTo>
                  <a:lnTo>
                    <a:pt x="4710112" y="238124"/>
                  </a:lnTo>
                  <a:lnTo>
                    <a:pt x="266699" y="27384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133600" y="3405185"/>
              <a:ext cx="4710112" cy="23812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273844"/>
                <a:gd name="connsiteX1" fmla="*/ 4710112 w 4710112"/>
                <a:gd name="connsiteY1" fmla="*/ 238124 h 273844"/>
                <a:gd name="connsiteX2" fmla="*/ 266699 w 4710112"/>
                <a:gd name="connsiteY2" fmla="*/ 273844 h 273844"/>
                <a:gd name="connsiteX0" fmla="*/ 0 w 4710112"/>
                <a:gd name="connsiteY0" fmla="*/ 0 h 238124"/>
                <a:gd name="connsiteX1" fmla="*/ 4710112 w 4710112"/>
                <a:gd name="connsiteY1" fmla="*/ 238124 h 238124"/>
                <a:gd name="connsiteX2" fmla="*/ 266699 w 4710112"/>
                <a:gd name="connsiteY2" fmla="*/ 97632 h 23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238124">
                  <a:moveTo>
                    <a:pt x="0" y="0"/>
                  </a:moveTo>
                  <a:lnTo>
                    <a:pt x="4710112" y="238124"/>
                  </a:lnTo>
                  <a:lnTo>
                    <a:pt x="266699" y="9763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138363" y="3474242"/>
              <a:ext cx="4710112" cy="33099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0 h 664369"/>
                <a:gd name="connsiteX1" fmla="*/ 4676774 w 4676774"/>
                <a:gd name="connsiteY1" fmla="*/ 242887 h 664369"/>
                <a:gd name="connsiteX2" fmla="*/ 280986 w 4676774"/>
                <a:gd name="connsiteY2" fmla="*/ 664369 h 664369"/>
                <a:gd name="connsiteX0" fmla="*/ 0 w 4710112"/>
                <a:gd name="connsiteY0" fmla="*/ 0 h 664369"/>
                <a:gd name="connsiteX1" fmla="*/ 4710112 w 4710112"/>
                <a:gd name="connsiteY1" fmla="*/ 238124 h 664369"/>
                <a:gd name="connsiteX2" fmla="*/ 280986 w 4710112"/>
                <a:gd name="connsiteY2" fmla="*/ 664369 h 664369"/>
                <a:gd name="connsiteX0" fmla="*/ 0 w 4710112"/>
                <a:gd name="connsiteY0" fmla="*/ 0 h 273844"/>
                <a:gd name="connsiteX1" fmla="*/ 4710112 w 4710112"/>
                <a:gd name="connsiteY1" fmla="*/ 238124 h 273844"/>
                <a:gd name="connsiteX2" fmla="*/ 266699 w 4710112"/>
                <a:gd name="connsiteY2" fmla="*/ 273844 h 273844"/>
                <a:gd name="connsiteX0" fmla="*/ 0 w 4710112"/>
                <a:gd name="connsiteY0" fmla="*/ 0 h 238124"/>
                <a:gd name="connsiteX1" fmla="*/ 4710112 w 4710112"/>
                <a:gd name="connsiteY1" fmla="*/ 238124 h 238124"/>
                <a:gd name="connsiteX2" fmla="*/ 266699 w 4710112"/>
                <a:gd name="connsiteY2" fmla="*/ 97632 h 238124"/>
                <a:gd name="connsiteX0" fmla="*/ 0 w 4710112"/>
                <a:gd name="connsiteY0" fmla="*/ 92868 h 330992"/>
                <a:gd name="connsiteX1" fmla="*/ 4710112 w 4710112"/>
                <a:gd name="connsiteY1" fmla="*/ 330992 h 330992"/>
                <a:gd name="connsiteX2" fmla="*/ 247649 w 4710112"/>
                <a:gd name="connsiteY2" fmla="*/ 0 h 33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0112" h="330992">
                  <a:moveTo>
                    <a:pt x="0" y="92868"/>
                  </a:moveTo>
                  <a:lnTo>
                    <a:pt x="4710112" y="330992"/>
                  </a:lnTo>
                  <a:lnTo>
                    <a:pt x="2476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138363" y="3431379"/>
              <a:ext cx="4676774" cy="5262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6774" h="526256">
                  <a:moveTo>
                    <a:pt x="0" y="283369"/>
                  </a:moveTo>
                  <a:lnTo>
                    <a:pt x="4676774" y="526256"/>
                  </a:lnTo>
                  <a:lnTo>
                    <a:pt x="2762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143124" y="3283742"/>
              <a:ext cx="4481511" cy="18883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81511" h="1888331">
                  <a:moveTo>
                    <a:pt x="0" y="1654969"/>
                  </a:moveTo>
                  <a:lnTo>
                    <a:pt x="4481511" y="1888331"/>
                  </a:lnTo>
                  <a:lnTo>
                    <a:pt x="48101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133600" y="3345654"/>
              <a:ext cx="4619624" cy="12072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9624" h="1207294">
                  <a:moveTo>
                    <a:pt x="0" y="969169"/>
                  </a:moveTo>
                  <a:lnTo>
                    <a:pt x="4619624" y="1207294"/>
                  </a:lnTo>
                  <a:lnTo>
                    <a:pt x="3762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138362" y="3388516"/>
              <a:ext cx="4662487" cy="8643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662487"/>
                <a:gd name="connsiteY0" fmla="*/ 969169 h 1212056"/>
                <a:gd name="connsiteX1" fmla="*/ 4662487 w 4662487"/>
                <a:gd name="connsiteY1" fmla="*/ 1212056 h 1212056"/>
                <a:gd name="connsiteX2" fmla="*/ 376236 w 4662487"/>
                <a:gd name="connsiteY2" fmla="*/ 0 h 1212056"/>
                <a:gd name="connsiteX0" fmla="*/ 0 w 4662487"/>
                <a:gd name="connsiteY0" fmla="*/ 621507 h 864394"/>
                <a:gd name="connsiteX1" fmla="*/ 4662487 w 4662487"/>
                <a:gd name="connsiteY1" fmla="*/ 864394 h 864394"/>
                <a:gd name="connsiteX2" fmla="*/ 328611 w 4662487"/>
                <a:gd name="connsiteY2" fmla="*/ 0 h 8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2487" h="864394">
                  <a:moveTo>
                    <a:pt x="0" y="621507"/>
                  </a:moveTo>
                  <a:lnTo>
                    <a:pt x="4662487" y="864394"/>
                  </a:lnTo>
                  <a:lnTo>
                    <a:pt x="32861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133600" y="3407568"/>
              <a:ext cx="4672011" cy="7024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672011"/>
                <a:gd name="connsiteY0" fmla="*/ 969169 h 1212056"/>
                <a:gd name="connsiteX1" fmla="*/ 4672011 w 4672011"/>
                <a:gd name="connsiteY1" fmla="*/ 1212056 h 1212056"/>
                <a:gd name="connsiteX2" fmla="*/ 376236 w 4672011"/>
                <a:gd name="connsiteY2" fmla="*/ 0 h 1212056"/>
                <a:gd name="connsiteX0" fmla="*/ 0 w 4672011"/>
                <a:gd name="connsiteY0" fmla="*/ 464344 h 707231"/>
                <a:gd name="connsiteX1" fmla="*/ 4672011 w 4672011"/>
                <a:gd name="connsiteY1" fmla="*/ 707231 h 707231"/>
                <a:gd name="connsiteX2" fmla="*/ 319086 w 4672011"/>
                <a:gd name="connsiteY2" fmla="*/ 0 h 707231"/>
                <a:gd name="connsiteX0" fmla="*/ 0 w 4672011"/>
                <a:gd name="connsiteY0" fmla="*/ 459581 h 702468"/>
                <a:gd name="connsiteX1" fmla="*/ 4672011 w 4672011"/>
                <a:gd name="connsiteY1" fmla="*/ 702468 h 702468"/>
                <a:gd name="connsiteX2" fmla="*/ 319086 w 4672011"/>
                <a:gd name="connsiteY2" fmla="*/ 0 h 7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2011" h="702468">
                  <a:moveTo>
                    <a:pt x="0" y="459581"/>
                  </a:moveTo>
                  <a:lnTo>
                    <a:pt x="4672011" y="702468"/>
                  </a:lnTo>
                  <a:lnTo>
                    <a:pt x="3190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143125" y="3364703"/>
              <a:ext cx="4614862" cy="105489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662487"/>
                <a:gd name="connsiteY0" fmla="*/ 969169 h 1212056"/>
                <a:gd name="connsiteX1" fmla="*/ 4662487 w 4662487"/>
                <a:gd name="connsiteY1" fmla="*/ 1212056 h 1212056"/>
                <a:gd name="connsiteX2" fmla="*/ 376236 w 4662487"/>
                <a:gd name="connsiteY2" fmla="*/ 0 h 1212056"/>
                <a:gd name="connsiteX0" fmla="*/ 0 w 4662487"/>
                <a:gd name="connsiteY0" fmla="*/ 621507 h 864394"/>
                <a:gd name="connsiteX1" fmla="*/ 4662487 w 4662487"/>
                <a:gd name="connsiteY1" fmla="*/ 864394 h 864394"/>
                <a:gd name="connsiteX2" fmla="*/ 328611 w 4662487"/>
                <a:gd name="connsiteY2" fmla="*/ 0 h 864394"/>
                <a:gd name="connsiteX0" fmla="*/ 0 w 4614862"/>
                <a:gd name="connsiteY0" fmla="*/ 621507 h 859631"/>
                <a:gd name="connsiteX1" fmla="*/ 4614862 w 4614862"/>
                <a:gd name="connsiteY1" fmla="*/ 859631 h 859631"/>
                <a:gd name="connsiteX2" fmla="*/ 328611 w 4614862"/>
                <a:gd name="connsiteY2" fmla="*/ 0 h 859631"/>
                <a:gd name="connsiteX0" fmla="*/ 0 w 4614862"/>
                <a:gd name="connsiteY0" fmla="*/ 816769 h 1054893"/>
                <a:gd name="connsiteX1" fmla="*/ 4614862 w 4614862"/>
                <a:gd name="connsiteY1" fmla="*/ 1054893 h 1054893"/>
                <a:gd name="connsiteX2" fmla="*/ 357186 w 4614862"/>
                <a:gd name="connsiteY2" fmla="*/ 0 h 105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862" h="1054893">
                  <a:moveTo>
                    <a:pt x="0" y="816769"/>
                  </a:moveTo>
                  <a:lnTo>
                    <a:pt x="4614862" y="1054893"/>
                  </a:lnTo>
                  <a:lnTo>
                    <a:pt x="3571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143124" y="3317078"/>
              <a:ext cx="4552949" cy="152161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552949"/>
                <a:gd name="connsiteY0" fmla="*/ 969169 h 1197769"/>
                <a:gd name="connsiteX1" fmla="*/ 4552949 w 4552949"/>
                <a:gd name="connsiteY1" fmla="*/ 1197769 h 1197769"/>
                <a:gd name="connsiteX2" fmla="*/ 376236 w 4552949"/>
                <a:gd name="connsiteY2" fmla="*/ 0 h 1197769"/>
                <a:gd name="connsiteX0" fmla="*/ 0 w 4552949"/>
                <a:gd name="connsiteY0" fmla="*/ 1293019 h 1521619"/>
                <a:gd name="connsiteX1" fmla="*/ 4552949 w 4552949"/>
                <a:gd name="connsiteY1" fmla="*/ 1521619 h 1521619"/>
                <a:gd name="connsiteX2" fmla="*/ 419098 w 4552949"/>
                <a:gd name="connsiteY2" fmla="*/ 0 h 1521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2949" h="1521619">
                  <a:moveTo>
                    <a:pt x="0" y="1293019"/>
                  </a:moveTo>
                  <a:lnTo>
                    <a:pt x="4552949" y="1521619"/>
                  </a:lnTo>
                  <a:lnTo>
                    <a:pt x="4190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147887" y="3326603"/>
              <a:ext cx="4567237" cy="137398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676774"/>
                <a:gd name="connsiteY0" fmla="*/ 283369 h 526256"/>
                <a:gd name="connsiteX1" fmla="*/ 4676774 w 4676774"/>
                <a:gd name="connsiteY1" fmla="*/ 526256 h 526256"/>
                <a:gd name="connsiteX2" fmla="*/ 276223 w 4676774"/>
                <a:gd name="connsiteY2" fmla="*/ 0 h 526256"/>
                <a:gd name="connsiteX0" fmla="*/ 0 w 4619624"/>
                <a:gd name="connsiteY0" fmla="*/ 283369 h 521494"/>
                <a:gd name="connsiteX1" fmla="*/ 4619624 w 4619624"/>
                <a:gd name="connsiteY1" fmla="*/ 521494 h 521494"/>
                <a:gd name="connsiteX2" fmla="*/ 276223 w 4619624"/>
                <a:gd name="connsiteY2" fmla="*/ 0 h 521494"/>
                <a:gd name="connsiteX0" fmla="*/ 0 w 4619624"/>
                <a:gd name="connsiteY0" fmla="*/ 969169 h 1207294"/>
                <a:gd name="connsiteX1" fmla="*/ 4619624 w 4619624"/>
                <a:gd name="connsiteY1" fmla="*/ 1207294 h 1207294"/>
                <a:gd name="connsiteX2" fmla="*/ 376236 w 4619624"/>
                <a:gd name="connsiteY2" fmla="*/ 0 h 1207294"/>
                <a:gd name="connsiteX0" fmla="*/ 0 w 4567237"/>
                <a:gd name="connsiteY0" fmla="*/ 969169 h 1202531"/>
                <a:gd name="connsiteX1" fmla="*/ 4567237 w 4567237"/>
                <a:gd name="connsiteY1" fmla="*/ 1202531 h 1202531"/>
                <a:gd name="connsiteX2" fmla="*/ 376236 w 4567237"/>
                <a:gd name="connsiteY2" fmla="*/ 0 h 1202531"/>
                <a:gd name="connsiteX0" fmla="*/ 0 w 4567237"/>
                <a:gd name="connsiteY0" fmla="*/ 1140619 h 1373981"/>
                <a:gd name="connsiteX1" fmla="*/ 4567237 w 4567237"/>
                <a:gd name="connsiteY1" fmla="*/ 1373981 h 1373981"/>
                <a:gd name="connsiteX2" fmla="*/ 380998 w 4567237"/>
                <a:gd name="connsiteY2" fmla="*/ 0 h 13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67237" h="1373981">
                  <a:moveTo>
                    <a:pt x="0" y="1140619"/>
                  </a:moveTo>
                  <a:lnTo>
                    <a:pt x="4567237" y="1373981"/>
                  </a:lnTo>
                  <a:lnTo>
                    <a:pt x="38099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147888" y="3298029"/>
              <a:ext cx="4510086" cy="172164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510086"/>
                <a:gd name="connsiteY0" fmla="*/ 1654969 h 1893093"/>
                <a:gd name="connsiteX1" fmla="*/ 4510086 w 4510086"/>
                <a:gd name="connsiteY1" fmla="*/ 1893093 h 1893093"/>
                <a:gd name="connsiteX2" fmla="*/ 481011 w 4510086"/>
                <a:gd name="connsiteY2" fmla="*/ 0 h 1893093"/>
                <a:gd name="connsiteX0" fmla="*/ 0 w 4510086"/>
                <a:gd name="connsiteY0" fmla="*/ 1483519 h 1721643"/>
                <a:gd name="connsiteX1" fmla="*/ 4510086 w 4510086"/>
                <a:gd name="connsiteY1" fmla="*/ 1721643 h 1721643"/>
                <a:gd name="connsiteX2" fmla="*/ 438148 w 4510086"/>
                <a:gd name="connsiteY2" fmla="*/ 0 h 172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10086" h="1721643">
                  <a:moveTo>
                    <a:pt x="0" y="1483519"/>
                  </a:moveTo>
                  <a:lnTo>
                    <a:pt x="4510086" y="1721643"/>
                  </a:lnTo>
                  <a:lnTo>
                    <a:pt x="43814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138361" y="3283742"/>
              <a:ext cx="4443411" cy="20359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3411" h="2035968">
                  <a:moveTo>
                    <a:pt x="0" y="1812131"/>
                  </a:moveTo>
                  <a:lnTo>
                    <a:pt x="4443411" y="2035968"/>
                  </a:lnTo>
                  <a:lnTo>
                    <a:pt x="50958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138361" y="3274216"/>
              <a:ext cx="4395786" cy="221218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  <a:gd name="connsiteX0" fmla="*/ 0 w 4395786"/>
                <a:gd name="connsiteY0" fmla="*/ 1812131 h 2050256"/>
                <a:gd name="connsiteX1" fmla="*/ 4395786 w 4395786"/>
                <a:gd name="connsiteY1" fmla="*/ 2050256 h 2050256"/>
                <a:gd name="connsiteX2" fmla="*/ 509586 w 4395786"/>
                <a:gd name="connsiteY2" fmla="*/ 0 h 2050256"/>
                <a:gd name="connsiteX0" fmla="*/ 0 w 4395786"/>
                <a:gd name="connsiteY0" fmla="*/ 1974056 h 2212181"/>
                <a:gd name="connsiteX1" fmla="*/ 4395786 w 4395786"/>
                <a:gd name="connsiteY1" fmla="*/ 2212181 h 2212181"/>
                <a:gd name="connsiteX2" fmla="*/ 542923 w 4395786"/>
                <a:gd name="connsiteY2" fmla="*/ 0 h 221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5786" h="2212181">
                  <a:moveTo>
                    <a:pt x="0" y="1974056"/>
                  </a:moveTo>
                  <a:lnTo>
                    <a:pt x="4395786" y="2212181"/>
                  </a:lnTo>
                  <a:lnTo>
                    <a:pt x="54292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2157410" y="3283741"/>
              <a:ext cx="4329111" cy="23550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  <a:gd name="connsiteX0" fmla="*/ 0 w 4395786"/>
                <a:gd name="connsiteY0" fmla="*/ 1812131 h 2050256"/>
                <a:gd name="connsiteX1" fmla="*/ 4395786 w 4395786"/>
                <a:gd name="connsiteY1" fmla="*/ 2050256 h 2050256"/>
                <a:gd name="connsiteX2" fmla="*/ 509586 w 4395786"/>
                <a:gd name="connsiteY2" fmla="*/ 0 h 2050256"/>
                <a:gd name="connsiteX0" fmla="*/ 0 w 4395786"/>
                <a:gd name="connsiteY0" fmla="*/ 1974056 h 2212181"/>
                <a:gd name="connsiteX1" fmla="*/ 4395786 w 4395786"/>
                <a:gd name="connsiteY1" fmla="*/ 2212181 h 2212181"/>
                <a:gd name="connsiteX2" fmla="*/ 542923 w 4395786"/>
                <a:gd name="connsiteY2" fmla="*/ 0 h 2212181"/>
                <a:gd name="connsiteX0" fmla="*/ 0 w 4329111"/>
                <a:gd name="connsiteY0" fmla="*/ 1974056 h 2202656"/>
                <a:gd name="connsiteX1" fmla="*/ 4329111 w 4329111"/>
                <a:gd name="connsiteY1" fmla="*/ 2202656 h 2202656"/>
                <a:gd name="connsiteX2" fmla="*/ 542923 w 4329111"/>
                <a:gd name="connsiteY2" fmla="*/ 0 h 2202656"/>
                <a:gd name="connsiteX0" fmla="*/ 0 w 4329111"/>
                <a:gd name="connsiteY0" fmla="*/ 2126456 h 2355056"/>
                <a:gd name="connsiteX1" fmla="*/ 4329111 w 4329111"/>
                <a:gd name="connsiteY1" fmla="*/ 2355056 h 2355056"/>
                <a:gd name="connsiteX2" fmla="*/ 557210 w 4329111"/>
                <a:gd name="connsiteY2" fmla="*/ 0 h 2355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9111" h="2355056">
                  <a:moveTo>
                    <a:pt x="0" y="2126456"/>
                  </a:moveTo>
                  <a:lnTo>
                    <a:pt x="4329111" y="2355056"/>
                  </a:lnTo>
                  <a:lnTo>
                    <a:pt x="55721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143123" y="3302791"/>
              <a:ext cx="4295774" cy="24931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471987"/>
                <a:gd name="connsiteY0" fmla="*/ 0 h 2702718"/>
                <a:gd name="connsiteX1" fmla="*/ 4471987 w 4471987"/>
                <a:gd name="connsiteY1" fmla="*/ 228600 h 2702718"/>
                <a:gd name="connsiteX2" fmla="*/ 666750 w 4471987"/>
                <a:gd name="connsiteY2" fmla="*/ 2702718 h 2702718"/>
                <a:gd name="connsiteX0" fmla="*/ 0 w 4471987"/>
                <a:gd name="connsiteY0" fmla="*/ 0 h 2569368"/>
                <a:gd name="connsiteX1" fmla="*/ 4471987 w 4471987"/>
                <a:gd name="connsiteY1" fmla="*/ 228600 h 2569368"/>
                <a:gd name="connsiteX2" fmla="*/ 614362 w 4471987"/>
                <a:gd name="connsiteY2" fmla="*/ 2569368 h 2569368"/>
                <a:gd name="connsiteX0" fmla="*/ 0 w 4471987"/>
                <a:gd name="connsiteY0" fmla="*/ 0 h 2424112"/>
                <a:gd name="connsiteX1" fmla="*/ 4471987 w 4471987"/>
                <a:gd name="connsiteY1" fmla="*/ 228600 h 2424112"/>
                <a:gd name="connsiteX2" fmla="*/ 673893 w 4471987"/>
                <a:gd name="connsiteY2" fmla="*/ 2424112 h 2424112"/>
                <a:gd name="connsiteX0" fmla="*/ 0 w 4471987"/>
                <a:gd name="connsiteY0" fmla="*/ 0 h 2278855"/>
                <a:gd name="connsiteX1" fmla="*/ 4471987 w 4471987"/>
                <a:gd name="connsiteY1" fmla="*/ 228600 h 2278855"/>
                <a:gd name="connsiteX2" fmla="*/ 704849 w 4471987"/>
                <a:gd name="connsiteY2" fmla="*/ 2278855 h 2278855"/>
                <a:gd name="connsiteX0" fmla="*/ 0 w 4471987"/>
                <a:gd name="connsiteY0" fmla="*/ 0 h 2131218"/>
                <a:gd name="connsiteX1" fmla="*/ 4471987 w 4471987"/>
                <a:gd name="connsiteY1" fmla="*/ 228600 h 2131218"/>
                <a:gd name="connsiteX2" fmla="*/ 719136 w 4471987"/>
                <a:gd name="connsiteY2" fmla="*/ 2131218 h 2131218"/>
                <a:gd name="connsiteX0" fmla="*/ 0 w 4567237"/>
                <a:gd name="connsiteY0" fmla="*/ 0 h 2131218"/>
                <a:gd name="connsiteX1" fmla="*/ 4567237 w 4567237"/>
                <a:gd name="connsiteY1" fmla="*/ 223837 h 2131218"/>
                <a:gd name="connsiteX2" fmla="*/ 719136 w 4567237"/>
                <a:gd name="connsiteY2" fmla="*/ 2131218 h 2131218"/>
                <a:gd name="connsiteX0" fmla="*/ 0 w 4567237"/>
                <a:gd name="connsiteY0" fmla="*/ 0 h 2083593"/>
                <a:gd name="connsiteX1" fmla="*/ 4567237 w 4567237"/>
                <a:gd name="connsiteY1" fmla="*/ 223837 h 2083593"/>
                <a:gd name="connsiteX2" fmla="*/ 709611 w 4567237"/>
                <a:gd name="connsiteY2" fmla="*/ 2083593 h 2083593"/>
                <a:gd name="connsiteX0" fmla="*/ 0 w 4652962"/>
                <a:gd name="connsiteY0" fmla="*/ 0 h 2083593"/>
                <a:gd name="connsiteX1" fmla="*/ 4652962 w 4652962"/>
                <a:gd name="connsiteY1" fmla="*/ 223837 h 2083593"/>
                <a:gd name="connsiteX2" fmla="*/ 709611 w 4652962"/>
                <a:gd name="connsiteY2" fmla="*/ 2083593 h 2083593"/>
                <a:gd name="connsiteX0" fmla="*/ 0 w 4652962"/>
                <a:gd name="connsiteY0" fmla="*/ 0 h 1731168"/>
                <a:gd name="connsiteX1" fmla="*/ 4652962 w 4652962"/>
                <a:gd name="connsiteY1" fmla="*/ 223837 h 1731168"/>
                <a:gd name="connsiteX2" fmla="*/ 623886 w 4652962"/>
                <a:gd name="connsiteY2" fmla="*/ 1731168 h 1731168"/>
                <a:gd name="connsiteX0" fmla="*/ 0 w 4652962"/>
                <a:gd name="connsiteY0" fmla="*/ 0 h 1612105"/>
                <a:gd name="connsiteX1" fmla="*/ 4652962 w 4652962"/>
                <a:gd name="connsiteY1" fmla="*/ 223837 h 1612105"/>
                <a:gd name="connsiteX2" fmla="*/ 576261 w 4652962"/>
                <a:gd name="connsiteY2" fmla="*/ 1612105 h 1612105"/>
                <a:gd name="connsiteX0" fmla="*/ 0 w 4652962"/>
                <a:gd name="connsiteY0" fmla="*/ 0 h 1264443"/>
                <a:gd name="connsiteX1" fmla="*/ 4652962 w 4652962"/>
                <a:gd name="connsiteY1" fmla="*/ 223837 h 1264443"/>
                <a:gd name="connsiteX2" fmla="*/ 485774 w 4652962"/>
                <a:gd name="connsiteY2" fmla="*/ 1264443 h 1264443"/>
                <a:gd name="connsiteX0" fmla="*/ 0 w 4676774"/>
                <a:gd name="connsiteY0" fmla="*/ 0 h 1264443"/>
                <a:gd name="connsiteX1" fmla="*/ 4676774 w 4676774"/>
                <a:gd name="connsiteY1" fmla="*/ 242887 h 1264443"/>
                <a:gd name="connsiteX2" fmla="*/ 485774 w 4676774"/>
                <a:gd name="connsiteY2" fmla="*/ 1264443 h 1264443"/>
                <a:gd name="connsiteX0" fmla="*/ 0 w 4676774"/>
                <a:gd name="connsiteY0" fmla="*/ 0 h 1250156"/>
                <a:gd name="connsiteX1" fmla="*/ 4676774 w 4676774"/>
                <a:gd name="connsiteY1" fmla="*/ 242887 h 1250156"/>
                <a:gd name="connsiteX2" fmla="*/ 400049 w 4676774"/>
                <a:gd name="connsiteY2" fmla="*/ 1250156 h 1250156"/>
                <a:gd name="connsiteX0" fmla="*/ 0 w 4676774"/>
                <a:gd name="connsiteY0" fmla="*/ 0 h 1240631"/>
                <a:gd name="connsiteX1" fmla="*/ 4676774 w 4676774"/>
                <a:gd name="connsiteY1" fmla="*/ 242887 h 1240631"/>
                <a:gd name="connsiteX2" fmla="*/ 371474 w 4676774"/>
                <a:gd name="connsiteY2" fmla="*/ 1240631 h 1240631"/>
                <a:gd name="connsiteX0" fmla="*/ 0 w 4676774"/>
                <a:gd name="connsiteY0" fmla="*/ 0 h 1045368"/>
                <a:gd name="connsiteX1" fmla="*/ 4676774 w 4676774"/>
                <a:gd name="connsiteY1" fmla="*/ 242887 h 1045368"/>
                <a:gd name="connsiteX2" fmla="*/ 338136 w 4676774"/>
                <a:gd name="connsiteY2" fmla="*/ 1045368 h 1045368"/>
                <a:gd name="connsiteX0" fmla="*/ 0 w 4676774"/>
                <a:gd name="connsiteY0" fmla="*/ 0 h 869156"/>
                <a:gd name="connsiteX1" fmla="*/ 4676774 w 4676774"/>
                <a:gd name="connsiteY1" fmla="*/ 242887 h 869156"/>
                <a:gd name="connsiteX2" fmla="*/ 295273 w 4676774"/>
                <a:gd name="connsiteY2" fmla="*/ 869156 h 869156"/>
                <a:gd name="connsiteX0" fmla="*/ 0 w 4481511"/>
                <a:gd name="connsiteY0" fmla="*/ 0 h 869156"/>
                <a:gd name="connsiteX1" fmla="*/ 4481511 w 4481511"/>
                <a:gd name="connsiteY1" fmla="*/ 233362 h 869156"/>
                <a:gd name="connsiteX2" fmla="*/ 295273 w 4481511"/>
                <a:gd name="connsiteY2" fmla="*/ 869156 h 869156"/>
                <a:gd name="connsiteX0" fmla="*/ 0 w 4481511"/>
                <a:gd name="connsiteY0" fmla="*/ 1654969 h 1888331"/>
                <a:gd name="connsiteX1" fmla="*/ 4481511 w 4481511"/>
                <a:gd name="connsiteY1" fmla="*/ 1888331 h 1888331"/>
                <a:gd name="connsiteX2" fmla="*/ 481011 w 4481511"/>
                <a:gd name="connsiteY2" fmla="*/ 0 h 1888331"/>
                <a:gd name="connsiteX0" fmla="*/ 0 w 4443411"/>
                <a:gd name="connsiteY0" fmla="*/ 1654969 h 1878806"/>
                <a:gd name="connsiteX1" fmla="*/ 4443411 w 4443411"/>
                <a:gd name="connsiteY1" fmla="*/ 1878806 h 1878806"/>
                <a:gd name="connsiteX2" fmla="*/ 481011 w 4443411"/>
                <a:gd name="connsiteY2" fmla="*/ 0 h 1878806"/>
                <a:gd name="connsiteX0" fmla="*/ 0 w 4443411"/>
                <a:gd name="connsiteY0" fmla="*/ 1812131 h 2035968"/>
                <a:gd name="connsiteX1" fmla="*/ 4443411 w 4443411"/>
                <a:gd name="connsiteY1" fmla="*/ 2035968 h 2035968"/>
                <a:gd name="connsiteX2" fmla="*/ 509586 w 4443411"/>
                <a:gd name="connsiteY2" fmla="*/ 0 h 2035968"/>
                <a:gd name="connsiteX0" fmla="*/ 0 w 4395786"/>
                <a:gd name="connsiteY0" fmla="*/ 1812131 h 2050256"/>
                <a:gd name="connsiteX1" fmla="*/ 4395786 w 4395786"/>
                <a:gd name="connsiteY1" fmla="*/ 2050256 h 2050256"/>
                <a:gd name="connsiteX2" fmla="*/ 509586 w 4395786"/>
                <a:gd name="connsiteY2" fmla="*/ 0 h 2050256"/>
                <a:gd name="connsiteX0" fmla="*/ 0 w 4395786"/>
                <a:gd name="connsiteY0" fmla="*/ 1974056 h 2212181"/>
                <a:gd name="connsiteX1" fmla="*/ 4395786 w 4395786"/>
                <a:gd name="connsiteY1" fmla="*/ 2212181 h 2212181"/>
                <a:gd name="connsiteX2" fmla="*/ 542923 w 4395786"/>
                <a:gd name="connsiteY2" fmla="*/ 0 h 2212181"/>
                <a:gd name="connsiteX0" fmla="*/ 0 w 4329111"/>
                <a:gd name="connsiteY0" fmla="*/ 1974056 h 2202656"/>
                <a:gd name="connsiteX1" fmla="*/ 4329111 w 4329111"/>
                <a:gd name="connsiteY1" fmla="*/ 2202656 h 2202656"/>
                <a:gd name="connsiteX2" fmla="*/ 542923 w 4329111"/>
                <a:gd name="connsiteY2" fmla="*/ 0 h 2202656"/>
                <a:gd name="connsiteX0" fmla="*/ 0 w 4329111"/>
                <a:gd name="connsiteY0" fmla="*/ 2126456 h 2355056"/>
                <a:gd name="connsiteX1" fmla="*/ 4329111 w 4329111"/>
                <a:gd name="connsiteY1" fmla="*/ 2355056 h 2355056"/>
                <a:gd name="connsiteX2" fmla="*/ 557210 w 4329111"/>
                <a:gd name="connsiteY2" fmla="*/ 0 h 2355056"/>
                <a:gd name="connsiteX0" fmla="*/ 0 w 4295774"/>
                <a:gd name="connsiteY0" fmla="*/ 2126456 h 2355056"/>
                <a:gd name="connsiteX1" fmla="*/ 4295774 w 4295774"/>
                <a:gd name="connsiteY1" fmla="*/ 2355056 h 2355056"/>
                <a:gd name="connsiteX2" fmla="*/ 557210 w 4295774"/>
                <a:gd name="connsiteY2" fmla="*/ 0 h 2355056"/>
                <a:gd name="connsiteX0" fmla="*/ 0 w 4295774"/>
                <a:gd name="connsiteY0" fmla="*/ 2264568 h 2493168"/>
                <a:gd name="connsiteX1" fmla="*/ 4295774 w 4295774"/>
                <a:gd name="connsiteY1" fmla="*/ 2493168 h 2493168"/>
                <a:gd name="connsiteX2" fmla="*/ 614360 w 4295774"/>
                <a:gd name="connsiteY2" fmla="*/ 0 h 249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5774" h="2493168">
                  <a:moveTo>
                    <a:pt x="0" y="2264568"/>
                  </a:moveTo>
                  <a:lnTo>
                    <a:pt x="4295774" y="2493168"/>
                  </a:lnTo>
                  <a:lnTo>
                    <a:pt x="6143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9" name="Arc 98"/>
            <p:cNvSpPr/>
            <p:nvPr/>
          </p:nvSpPr>
          <p:spPr>
            <a:xfrm>
              <a:off x="4453467" y="50799"/>
              <a:ext cx="2379133" cy="6587067"/>
            </a:xfrm>
            <a:prstGeom prst="arc">
              <a:avLst>
                <a:gd name="adj1" fmla="val 17134816"/>
                <a:gd name="adj2" fmla="val 4443524"/>
              </a:avLst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186111" y="3333748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5562600" y="6248400"/>
            <a:ext cx="14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  =  +3°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1505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481013"/>
            <a:ext cx="58197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138341" y="25398"/>
            <a:ext cx="4710124" cy="6587067"/>
            <a:chOff x="2138341" y="25398"/>
            <a:chExt cx="4710124" cy="6587067"/>
          </a:xfrm>
        </p:grpSpPr>
        <p:sp>
          <p:nvSpPr>
            <p:cNvPr id="5" name="Freeform 4"/>
            <p:cNvSpPr/>
            <p:nvPr/>
          </p:nvSpPr>
          <p:spPr>
            <a:xfrm>
              <a:off x="2138362" y="774701"/>
              <a:ext cx="4271963" cy="282654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257675"/>
                <a:gd name="connsiteY0" fmla="*/ 0 h 3031330"/>
                <a:gd name="connsiteX1" fmla="*/ 4257675 w 4257675"/>
                <a:gd name="connsiteY1" fmla="*/ 9525 h 3031330"/>
                <a:gd name="connsiteX2" fmla="*/ 738187 w 4257675"/>
                <a:gd name="connsiteY2" fmla="*/ 3031330 h 3031330"/>
                <a:gd name="connsiteX0" fmla="*/ 0 w 4257675"/>
                <a:gd name="connsiteY0" fmla="*/ 0 h 2826542"/>
                <a:gd name="connsiteX1" fmla="*/ 4257675 w 4257675"/>
                <a:gd name="connsiteY1" fmla="*/ 9525 h 2826542"/>
                <a:gd name="connsiteX2" fmla="*/ 685800 w 4257675"/>
                <a:gd name="connsiteY2" fmla="*/ 2826542 h 2826542"/>
                <a:gd name="connsiteX0" fmla="*/ 0 w 4271963"/>
                <a:gd name="connsiteY0" fmla="*/ 0 h 2826542"/>
                <a:gd name="connsiteX1" fmla="*/ 4271963 w 4271963"/>
                <a:gd name="connsiteY1" fmla="*/ 0 h 2826542"/>
                <a:gd name="connsiteX2" fmla="*/ 685800 w 4271963"/>
                <a:gd name="connsiteY2" fmla="*/ 2826542 h 282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71963" h="2826542">
                  <a:moveTo>
                    <a:pt x="0" y="0"/>
                  </a:moveTo>
                  <a:lnTo>
                    <a:pt x="4271963" y="0"/>
                  </a:lnTo>
                  <a:lnTo>
                    <a:pt x="685800" y="282654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38361" y="927099"/>
              <a:ext cx="4324350" cy="26598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4350" h="2659856">
                  <a:moveTo>
                    <a:pt x="0" y="1"/>
                  </a:moveTo>
                  <a:lnTo>
                    <a:pt x="4324350" y="0"/>
                  </a:lnTo>
                  <a:lnTo>
                    <a:pt x="671513" y="265985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138360" y="1089025"/>
              <a:ext cx="4357686" cy="247888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7686" h="2478880">
                  <a:moveTo>
                    <a:pt x="0" y="0"/>
                  </a:moveTo>
                  <a:lnTo>
                    <a:pt x="4357686" y="0"/>
                  </a:lnTo>
                  <a:lnTo>
                    <a:pt x="661987" y="247888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8348" y="1241424"/>
              <a:ext cx="4395787" cy="23074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395787"/>
                <a:gd name="connsiteY0" fmla="*/ 1 h 2307431"/>
                <a:gd name="connsiteX1" fmla="*/ 4395787 w 4395787"/>
                <a:gd name="connsiteY1" fmla="*/ 0 h 2307431"/>
                <a:gd name="connsiteX2" fmla="*/ 652463 w 4395787"/>
                <a:gd name="connsiteY2" fmla="*/ 2307431 h 230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5787" h="2307431">
                  <a:moveTo>
                    <a:pt x="0" y="1"/>
                  </a:moveTo>
                  <a:lnTo>
                    <a:pt x="4395787" y="0"/>
                  </a:lnTo>
                  <a:lnTo>
                    <a:pt x="652463" y="230743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8347" y="1403350"/>
              <a:ext cx="4452936" cy="212407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452936"/>
                <a:gd name="connsiteY0" fmla="*/ 0 h 2131217"/>
                <a:gd name="connsiteX1" fmla="*/ 4452936 w 4452936"/>
                <a:gd name="connsiteY1" fmla="*/ 0 h 2131217"/>
                <a:gd name="connsiteX2" fmla="*/ 652462 w 4452936"/>
                <a:gd name="connsiteY2" fmla="*/ 2131217 h 2131217"/>
                <a:gd name="connsiteX0" fmla="*/ 0 w 4452936"/>
                <a:gd name="connsiteY0" fmla="*/ 0 h 2124073"/>
                <a:gd name="connsiteX1" fmla="*/ 4452936 w 4452936"/>
                <a:gd name="connsiteY1" fmla="*/ 0 h 2124073"/>
                <a:gd name="connsiteX2" fmla="*/ 645318 w 4452936"/>
                <a:gd name="connsiteY2" fmla="*/ 2124073 h 21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2936" h="2124073">
                  <a:moveTo>
                    <a:pt x="0" y="0"/>
                  </a:moveTo>
                  <a:lnTo>
                    <a:pt x="4452936" y="0"/>
                  </a:lnTo>
                  <a:lnTo>
                    <a:pt x="645318" y="212407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43123" y="1555749"/>
              <a:ext cx="4491038" cy="195500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491038"/>
                <a:gd name="connsiteY0" fmla="*/ 1 h 2659856"/>
                <a:gd name="connsiteX1" fmla="*/ 4491038 w 4491038"/>
                <a:gd name="connsiteY1" fmla="*/ 0 h 2659856"/>
                <a:gd name="connsiteX2" fmla="*/ 671513 w 4491038"/>
                <a:gd name="connsiteY2" fmla="*/ 2659856 h 265985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8176 w 4491038"/>
                <a:gd name="connsiteY2" fmla="*/ 1955006 h 195500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3413 w 4491038"/>
                <a:gd name="connsiteY2" fmla="*/ 1955006 h 195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1038" h="1955006">
                  <a:moveTo>
                    <a:pt x="0" y="1"/>
                  </a:moveTo>
                  <a:lnTo>
                    <a:pt x="4491038" y="0"/>
                  </a:lnTo>
                  <a:lnTo>
                    <a:pt x="633413" y="195500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43122" y="1717675"/>
              <a:ext cx="4533898" cy="177879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533898"/>
                <a:gd name="connsiteY0" fmla="*/ 0 h 2478880"/>
                <a:gd name="connsiteX1" fmla="*/ 4533898 w 4533898"/>
                <a:gd name="connsiteY1" fmla="*/ 0 h 2478880"/>
                <a:gd name="connsiteX2" fmla="*/ 661987 w 4533898"/>
                <a:gd name="connsiteY2" fmla="*/ 2478880 h 2478880"/>
                <a:gd name="connsiteX0" fmla="*/ 0 w 4533898"/>
                <a:gd name="connsiteY0" fmla="*/ 0 h 1778792"/>
                <a:gd name="connsiteX1" fmla="*/ 4533898 w 4533898"/>
                <a:gd name="connsiteY1" fmla="*/ 0 h 1778792"/>
                <a:gd name="connsiteX2" fmla="*/ 623887 w 4533898"/>
                <a:gd name="connsiteY2" fmla="*/ 1778792 h 177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898" h="1778792">
                  <a:moveTo>
                    <a:pt x="0" y="0"/>
                  </a:moveTo>
                  <a:lnTo>
                    <a:pt x="4533898" y="0"/>
                  </a:lnTo>
                  <a:lnTo>
                    <a:pt x="623887" y="177879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43111" y="1865311"/>
              <a:ext cx="4557712" cy="161210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557712"/>
                <a:gd name="connsiteY0" fmla="*/ 4764 h 2321719"/>
                <a:gd name="connsiteX1" fmla="*/ 4557712 w 4557712"/>
                <a:gd name="connsiteY1" fmla="*/ 0 h 2321719"/>
                <a:gd name="connsiteX2" fmla="*/ 652463 w 4557712"/>
                <a:gd name="connsiteY2" fmla="*/ 2321719 h 2321719"/>
                <a:gd name="connsiteX0" fmla="*/ 0 w 4557712"/>
                <a:gd name="connsiteY0" fmla="*/ 4764 h 1612107"/>
                <a:gd name="connsiteX1" fmla="*/ 4557712 w 4557712"/>
                <a:gd name="connsiteY1" fmla="*/ 0 h 1612107"/>
                <a:gd name="connsiteX2" fmla="*/ 628651 w 4557712"/>
                <a:gd name="connsiteY2" fmla="*/ 1612107 h 16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7712" h="1612107">
                  <a:moveTo>
                    <a:pt x="0" y="4764"/>
                  </a:moveTo>
                  <a:lnTo>
                    <a:pt x="4557712" y="0"/>
                  </a:lnTo>
                  <a:lnTo>
                    <a:pt x="628651" y="161210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43109" y="2032000"/>
              <a:ext cx="4591049" cy="14263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591049"/>
                <a:gd name="connsiteY0" fmla="*/ 0 h 2126455"/>
                <a:gd name="connsiteX1" fmla="*/ 4591049 w 4591049"/>
                <a:gd name="connsiteY1" fmla="*/ 0 h 2126455"/>
                <a:gd name="connsiteX2" fmla="*/ 642937 w 4591049"/>
                <a:gd name="connsiteY2" fmla="*/ 2126455 h 2126455"/>
                <a:gd name="connsiteX0" fmla="*/ 0 w 4591049"/>
                <a:gd name="connsiteY0" fmla="*/ 0 h 1426368"/>
                <a:gd name="connsiteX1" fmla="*/ 4591049 w 4591049"/>
                <a:gd name="connsiteY1" fmla="*/ 0 h 1426368"/>
                <a:gd name="connsiteX2" fmla="*/ 623887 w 4591049"/>
                <a:gd name="connsiteY2" fmla="*/ 1426368 h 142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1049" h="1426368">
                  <a:moveTo>
                    <a:pt x="0" y="0"/>
                  </a:moveTo>
                  <a:lnTo>
                    <a:pt x="4591049" y="0"/>
                  </a:lnTo>
                  <a:lnTo>
                    <a:pt x="623887" y="14263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38355" y="2193925"/>
              <a:ext cx="4610100" cy="12453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610100"/>
                <a:gd name="connsiteY0" fmla="*/ 1 h 2659856"/>
                <a:gd name="connsiteX1" fmla="*/ 4610100 w 4610100"/>
                <a:gd name="connsiteY1" fmla="*/ 0 h 2659856"/>
                <a:gd name="connsiteX2" fmla="*/ 671513 w 4610100"/>
                <a:gd name="connsiteY2" fmla="*/ 2659856 h 2659856"/>
                <a:gd name="connsiteX0" fmla="*/ 0 w 4610100"/>
                <a:gd name="connsiteY0" fmla="*/ 1 h 1245394"/>
                <a:gd name="connsiteX1" fmla="*/ 4610100 w 4610100"/>
                <a:gd name="connsiteY1" fmla="*/ 0 h 1245394"/>
                <a:gd name="connsiteX2" fmla="*/ 623888 w 4610100"/>
                <a:gd name="connsiteY2" fmla="*/ 1245394 h 12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0100" h="1245394">
                  <a:moveTo>
                    <a:pt x="0" y="1"/>
                  </a:moveTo>
                  <a:lnTo>
                    <a:pt x="4610100" y="0"/>
                  </a:lnTo>
                  <a:lnTo>
                    <a:pt x="623888" y="124539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138354" y="2355850"/>
              <a:ext cx="4652961" cy="105965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652961"/>
                <a:gd name="connsiteY0" fmla="*/ 0 h 2478880"/>
                <a:gd name="connsiteX1" fmla="*/ 4652961 w 4652961"/>
                <a:gd name="connsiteY1" fmla="*/ 0 h 2478880"/>
                <a:gd name="connsiteX2" fmla="*/ 661987 w 4652961"/>
                <a:gd name="connsiteY2" fmla="*/ 2478880 h 2478880"/>
                <a:gd name="connsiteX0" fmla="*/ 0 w 4652961"/>
                <a:gd name="connsiteY0" fmla="*/ 0 h 1059655"/>
                <a:gd name="connsiteX1" fmla="*/ 4652961 w 4652961"/>
                <a:gd name="connsiteY1" fmla="*/ 0 h 1059655"/>
                <a:gd name="connsiteX2" fmla="*/ 633412 w 4652961"/>
                <a:gd name="connsiteY2" fmla="*/ 1059655 h 105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2961" h="1059655">
                  <a:moveTo>
                    <a:pt x="0" y="0"/>
                  </a:moveTo>
                  <a:lnTo>
                    <a:pt x="4652961" y="0"/>
                  </a:lnTo>
                  <a:lnTo>
                    <a:pt x="633412" y="105965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38343" y="2513014"/>
              <a:ext cx="4667250" cy="88106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395787"/>
                <a:gd name="connsiteY0" fmla="*/ 1 h 2307431"/>
                <a:gd name="connsiteX1" fmla="*/ 4395787 w 4395787"/>
                <a:gd name="connsiteY1" fmla="*/ 0 h 2307431"/>
                <a:gd name="connsiteX2" fmla="*/ 652463 w 4395787"/>
                <a:gd name="connsiteY2" fmla="*/ 2307431 h 2307431"/>
                <a:gd name="connsiteX0" fmla="*/ 0 w 4667250"/>
                <a:gd name="connsiteY0" fmla="*/ 1 h 2307431"/>
                <a:gd name="connsiteX1" fmla="*/ 4667250 w 4667250"/>
                <a:gd name="connsiteY1" fmla="*/ 0 h 2307431"/>
                <a:gd name="connsiteX2" fmla="*/ 652463 w 4667250"/>
                <a:gd name="connsiteY2" fmla="*/ 2307431 h 2307431"/>
                <a:gd name="connsiteX0" fmla="*/ 0 w 4667250"/>
                <a:gd name="connsiteY0" fmla="*/ 1 h 873919"/>
                <a:gd name="connsiteX1" fmla="*/ 4667250 w 4667250"/>
                <a:gd name="connsiteY1" fmla="*/ 0 h 873919"/>
                <a:gd name="connsiteX2" fmla="*/ 642938 w 4667250"/>
                <a:gd name="connsiteY2" fmla="*/ 873919 h 873919"/>
                <a:gd name="connsiteX0" fmla="*/ 0 w 4667250"/>
                <a:gd name="connsiteY0" fmla="*/ 1 h 883444"/>
                <a:gd name="connsiteX1" fmla="*/ 4667250 w 4667250"/>
                <a:gd name="connsiteY1" fmla="*/ 0 h 883444"/>
                <a:gd name="connsiteX2" fmla="*/ 640557 w 4667250"/>
                <a:gd name="connsiteY2" fmla="*/ 883444 h 883444"/>
                <a:gd name="connsiteX0" fmla="*/ 0 w 4667250"/>
                <a:gd name="connsiteY0" fmla="*/ 1 h 876300"/>
                <a:gd name="connsiteX1" fmla="*/ 4667250 w 4667250"/>
                <a:gd name="connsiteY1" fmla="*/ 0 h 876300"/>
                <a:gd name="connsiteX2" fmla="*/ 640557 w 4667250"/>
                <a:gd name="connsiteY2" fmla="*/ 876300 h 876300"/>
                <a:gd name="connsiteX0" fmla="*/ 0 w 4667250"/>
                <a:gd name="connsiteY0" fmla="*/ 1 h 881062"/>
                <a:gd name="connsiteX1" fmla="*/ 4667250 w 4667250"/>
                <a:gd name="connsiteY1" fmla="*/ 0 h 881062"/>
                <a:gd name="connsiteX2" fmla="*/ 638176 w 4667250"/>
                <a:gd name="connsiteY2" fmla="*/ 881062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50" h="881062">
                  <a:moveTo>
                    <a:pt x="0" y="1"/>
                  </a:moveTo>
                  <a:lnTo>
                    <a:pt x="4667250" y="0"/>
                  </a:lnTo>
                  <a:lnTo>
                    <a:pt x="638176" y="88106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38341" y="2674939"/>
              <a:ext cx="4681536" cy="69770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452936"/>
                <a:gd name="connsiteY0" fmla="*/ 0 h 2131217"/>
                <a:gd name="connsiteX1" fmla="*/ 4452936 w 4452936"/>
                <a:gd name="connsiteY1" fmla="*/ 0 h 2131217"/>
                <a:gd name="connsiteX2" fmla="*/ 652462 w 4452936"/>
                <a:gd name="connsiteY2" fmla="*/ 2131217 h 2131217"/>
                <a:gd name="connsiteX0" fmla="*/ 0 w 4452936"/>
                <a:gd name="connsiteY0" fmla="*/ 0 h 2124073"/>
                <a:gd name="connsiteX1" fmla="*/ 4452936 w 4452936"/>
                <a:gd name="connsiteY1" fmla="*/ 0 h 2124073"/>
                <a:gd name="connsiteX2" fmla="*/ 645318 w 4452936"/>
                <a:gd name="connsiteY2" fmla="*/ 2124073 h 2124073"/>
                <a:gd name="connsiteX0" fmla="*/ 0 w 4681536"/>
                <a:gd name="connsiteY0" fmla="*/ 0 h 2124073"/>
                <a:gd name="connsiteX1" fmla="*/ 4681536 w 4681536"/>
                <a:gd name="connsiteY1" fmla="*/ 0 h 2124073"/>
                <a:gd name="connsiteX2" fmla="*/ 645318 w 4681536"/>
                <a:gd name="connsiteY2" fmla="*/ 2124073 h 2124073"/>
                <a:gd name="connsiteX0" fmla="*/ 0 w 4681536"/>
                <a:gd name="connsiteY0" fmla="*/ 0 h 690560"/>
                <a:gd name="connsiteX1" fmla="*/ 4681536 w 4681536"/>
                <a:gd name="connsiteY1" fmla="*/ 0 h 690560"/>
                <a:gd name="connsiteX2" fmla="*/ 635793 w 4681536"/>
                <a:gd name="connsiteY2" fmla="*/ 690560 h 690560"/>
                <a:gd name="connsiteX0" fmla="*/ 0 w 4681536"/>
                <a:gd name="connsiteY0" fmla="*/ 0 h 697704"/>
                <a:gd name="connsiteX1" fmla="*/ 4681536 w 4681536"/>
                <a:gd name="connsiteY1" fmla="*/ 0 h 697704"/>
                <a:gd name="connsiteX2" fmla="*/ 635793 w 4681536"/>
                <a:gd name="connsiteY2" fmla="*/ 697704 h 69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1536" h="697704">
                  <a:moveTo>
                    <a:pt x="0" y="0"/>
                  </a:moveTo>
                  <a:lnTo>
                    <a:pt x="4681536" y="0"/>
                  </a:lnTo>
                  <a:lnTo>
                    <a:pt x="635793" y="69770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143117" y="2832101"/>
              <a:ext cx="4695826" cy="5214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491038"/>
                <a:gd name="connsiteY0" fmla="*/ 1 h 2659856"/>
                <a:gd name="connsiteX1" fmla="*/ 4491038 w 4491038"/>
                <a:gd name="connsiteY1" fmla="*/ 0 h 2659856"/>
                <a:gd name="connsiteX2" fmla="*/ 671513 w 4491038"/>
                <a:gd name="connsiteY2" fmla="*/ 2659856 h 265985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8176 w 4491038"/>
                <a:gd name="connsiteY2" fmla="*/ 1955006 h 195500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3413 w 4491038"/>
                <a:gd name="connsiteY2" fmla="*/ 1955006 h 1955006"/>
                <a:gd name="connsiteX0" fmla="*/ 0 w 4695826"/>
                <a:gd name="connsiteY0" fmla="*/ 1 h 1955006"/>
                <a:gd name="connsiteX1" fmla="*/ 4695826 w 4695826"/>
                <a:gd name="connsiteY1" fmla="*/ 0 h 1955006"/>
                <a:gd name="connsiteX2" fmla="*/ 633413 w 4695826"/>
                <a:gd name="connsiteY2" fmla="*/ 1955006 h 1955006"/>
                <a:gd name="connsiteX0" fmla="*/ 0 w 4695826"/>
                <a:gd name="connsiteY0" fmla="*/ 1 h 521494"/>
                <a:gd name="connsiteX1" fmla="*/ 4695826 w 4695826"/>
                <a:gd name="connsiteY1" fmla="*/ 0 h 521494"/>
                <a:gd name="connsiteX2" fmla="*/ 647701 w 4695826"/>
                <a:gd name="connsiteY2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826" h="521494">
                  <a:moveTo>
                    <a:pt x="0" y="1"/>
                  </a:moveTo>
                  <a:lnTo>
                    <a:pt x="4695826" y="0"/>
                  </a:lnTo>
                  <a:lnTo>
                    <a:pt x="647701" y="52149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43116" y="2989263"/>
              <a:ext cx="4705348" cy="34527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533898"/>
                <a:gd name="connsiteY0" fmla="*/ 0 h 2478880"/>
                <a:gd name="connsiteX1" fmla="*/ 4533898 w 4533898"/>
                <a:gd name="connsiteY1" fmla="*/ 0 h 2478880"/>
                <a:gd name="connsiteX2" fmla="*/ 661987 w 4533898"/>
                <a:gd name="connsiteY2" fmla="*/ 2478880 h 2478880"/>
                <a:gd name="connsiteX0" fmla="*/ 0 w 4533898"/>
                <a:gd name="connsiteY0" fmla="*/ 0 h 1778792"/>
                <a:gd name="connsiteX1" fmla="*/ 4533898 w 4533898"/>
                <a:gd name="connsiteY1" fmla="*/ 0 h 1778792"/>
                <a:gd name="connsiteX2" fmla="*/ 623887 w 4533898"/>
                <a:gd name="connsiteY2" fmla="*/ 1778792 h 1778792"/>
                <a:gd name="connsiteX0" fmla="*/ 0 w 4705348"/>
                <a:gd name="connsiteY0" fmla="*/ 0 h 1778792"/>
                <a:gd name="connsiteX1" fmla="*/ 4705348 w 4705348"/>
                <a:gd name="connsiteY1" fmla="*/ 0 h 1778792"/>
                <a:gd name="connsiteX2" fmla="*/ 623887 w 4705348"/>
                <a:gd name="connsiteY2" fmla="*/ 1778792 h 1778792"/>
                <a:gd name="connsiteX0" fmla="*/ 0 w 4705348"/>
                <a:gd name="connsiteY0" fmla="*/ 0 h 345279"/>
                <a:gd name="connsiteX1" fmla="*/ 4705348 w 4705348"/>
                <a:gd name="connsiteY1" fmla="*/ 0 h 345279"/>
                <a:gd name="connsiteX2" fmla="*/ 652462 w 4705348"/>
                <a:gd name="connsiteY2" fmla="*/ 345279 h 3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5348" h="345279">
                  <a:moveTo>
                    <a:pt x="0" y="0"/>
                  </a:moveTo>
                  <a:lnTo>
                    <a:pt x="4705348" y="0"/>
                  </a:lnTo>
                  <a:lnTo>
                    <a:pt x="652462" y="34527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143105" y="3146427"/>
              <a:ext cx="4705350" cy="17145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557712"/>
                <a:gd name="connsiteY0" fmla="*/ 4764 h 2321719"/>
                <a:gd name="connsiteX1" fmla="*/ 4557712 w 4557712"/>
                <a:gd name="connsiteY1" fmla="*/ 0 h 2321719"/>
                <a:gd name="connsiteX2" fmla="*/ 652463 w 4557712"/>
                <a:gd name="connsiteY2" fmla="*/ 2321719 h 2321719"/>
                <a:gd name="connsiteX0" fmla="*/ 0 w 4557712"/>
                <a:gd name="connsiteY0" fmla="*/ 4764 h 1612107"/>
                <a:gd name="connsiteX1" fmla="*/ 4557712 w 4557712"/>
                <a:gd name="connsiteY1" fmla="*/ 0 h 1612107"/>
                <a:gd name="connsiteX2" fmla="*/ 628651 w 4557712"/>
                <a:gd name="connsiteY2" fmla="*/ 1612107 h 1612107"/>
                <a:gd name="connsiteX0" fmla="*/ 0 w 4705350"/>
                <a:gd name="connsiteY0" fmla="*/ 4764 h 1612107"/>
                <a:gd name="connsiteX1" fmla="*/ 4705350 w 4705350"/>
                <a:gd name="connsiteY1" fmla="*/ 0 h 1612107"/>
                <a:gd name="connsiteX2" fmla="*/ 628651 w 4705350"/>
                <a:gd name="connsiteY2" fmla="*/ 1612107 h 1612107"/>
                <a:gd name="connsiteX0" fmla="*/ 0 w 4705350"/>
                <a:gd name="connsiteY0" fmla="*/ 4764 h 150019"/>
                <a:gd name="connsiteX1" fmla="*/ 4705350 w 4705350"/>
                <a:gd name="connsiteY1" fmla="*/ 0 h 150019"/>
                <a:gd name="connsiteX2" fmla="*/ 681038 w 4705350"/>
                <a:gd name="connsiteY2" fmla="*/ 150019 h 150019"/>
                <a:gd name="connsiteX0" fmla="*/ 0 w 4705350"/>
                <a:gd name="connsiteY0" fmla="*/ 4764 h 171450"/>
                <a:gd name="connsiteX1" fmla="*/ 4705350 w 4705350"/>
                <a:gd name="connsiteY1" fmla="*/ 0 h 171450"/>
                <a:gd name="connsiteX2" fmla="*/ 673894 w 4705350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5350" h="171450">
                  <a:moveTo>
                    <a:pt x="0" y="4764"/>
                  </a:moveTo>
                  <a:lnTo>
                    <a:pt x="4705350" y="0"/>
                  </a:lnTo>
                  <a:lnTo>
                    <a:pt x="673894" y="1714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43103" y="3308352"/>
              <a:ext cx="4591049" cy="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591049"/>
                <a:gd name="connsiteY0" fmla="*/ 0 h 2126455"/>
                <a:gd name="connsiteX1" fmla="*/ 4591049 w 4591049"/>
                <a:gd name="connsiteY1" fmla="*/ 0 h 2126455"/>
                <a:gd name="connsiteX2" fmla="*/ 642937 w 4591049"/>
                <a:gd name="connsiteY2" fmla="*/ 2126455 h 2126455"/>
                <a:gd name="connsiteX0" fmla="*/ 0 w 4591049"/>
                <a:gd name="connsiteY0" fmla="*/ 0 h 1426368"/>
                <a:gd name="connsiteX1" fmla="*/ 4591049 w 4591049"/>
                <a:gd name="connsiteY1" fmla="*/ 0 h 1426368"/>
                <a:gd name="connsiteX2" fmla="*/ 623887 w 4591049"/>
                <a:gd name="connsiteY2" fmla="*/ 1426368 h 1426368"/>
                <a:gd name="connsiteX0" fmla="*/ 0 w 4591049"/>
                <a:gd name="connsiteY0" fmla="*/ 0 h 0"/>
                <a:gd name="connsiteX1" fmla="*/ 4591049 w 45910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1049">
                  <a:moveTo>
                    <a:pt x="0" y="0"/>
                  </a:moveTo>
                  <a:lnTo>
                    <a:pt x="45910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Freeform 27"/>
            <p:cNvSpPr/>
            <p:nvPr/>
          </p:nvSpPr>
          <p:spPr>
            <a:xfrm flipV="1">
              <a:off x="2138363" y="3017840"/>
              <a:ext cx="4271963" cy="282654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257675"/>
                <a:gd name="connsiteY0" fmla="*/ 0 h 3031330"/>
                <a:gd name="connsiteX1" fmla="*/ 4257675 w 4257675"/>
                <a:gd name="connsiteY1" fmla="*/ 9525 h 3031330"/>
                <a:gd name="connsiteX2" fmla="*/ 738187 w 4257675"/>
                <a:gd name="connsiteY2" fmla="*/ 3031330 h 3031330"/>
                <a:gd name="connsiteX0" fmla="*/ 0 w 4257675"/>
                <a:gd name="connsiteY0" fmla="*/ 0 h 2826542"/>
                <a:gd name="connsiteX1" fmla="*/ 4257675 w 4257675"/>
                <a:gd name="connsiteY1" fmla="*/ 9525 h 2826542"/>
                <a:gd name="connsiteX2" fmla="*/ 685800 w 4257675"/>
                <a:gd name="connsiteY2" fmla="*/ 2826542 h 2826542"/>
                <a:gd name="connsiteX0" fmla="*/ 0 w 4271963"/>
                <a:gd name="connsiteY0" fmla="*/ 0 h 2826542"/>
                <a:gd name="connsiteX1" fmla="*/ 4271963 w 4271963"/>
                <a:gd name="connsiteY1" fmla="*/ 0 h 2826542"/>
                <a:gd name="connsiteX2" fmla="*/ 685800 w 4271963"/>
                <a:gd name="connsiteY2" fmla="*/ 2826542 h 282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71963" h="2826542">
                  <a:moveTo>
                    <a:pt x="0" y="0"/>
                  </a:moveTo>
                  <a:lnTo>
                    <a:pt x="4271963" y="0"/>
                  </a:lnTo>
                  <a:lnTo>
                    <a:pt x="685800" y="282654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Freeform 28"/>
            <p:cNvSpPr/>
            <p:nvPr/>
          </p:nvSpPr>
          <p:spPr>
            <a:xfrm flipV="1">
              <a:off x="2138362" y="3032128"/>
              <a:ext cx="4324350" cy="265985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4350" h="2659856">
                  <a:moveTo>
                    <a:pt x="0" y="1"/>
                  </a:moveTo>
                  <a:lnTo>
                    <a:pt x="4324350" y="0"/>
                  </a:lnTo>
                  <a:lnTo>
                    <a:pt x="671513" y="265985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 flipV="1">
              <a:off x="2138361" y="3051178"/>
              <a:ext cx="4357686" cy="247888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57686" h="2478880">
                  <a:moveTo>
                    <a:pt x="0" y="0"/>
                  </a:moveTo>
                  <a:lnTo>
                    <a:pt x="4357686" y="0"/>
                  </a:lnTo>
                  <a:lnTo>
                    <a:pt x="661987" y="247888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Freeform 30"/>
            <p:cNvSpPr/>
            <p:nvPr/>
          </p:nvSpPr>
          <p:spPr>
            <a:xfrm flipV="1">
              <a:off x="2138349" y="3070228"/>
              <a:ext cx="4395787" cy="2307431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395787"/>
                <a:gd name="connsiteY0" fmla="*/ 1 h 2307431"/>
                <a:gd name="connsiteX1" fmla="*/ 4395787 w 4395787"/>
                <a:gd name="connsiteY1" fmla="*/ 0 h 2307431"/>
                <a:gd name="connsiteX2" fmla="*/ 652463 w 4395787"/>
                <a:gd name="connsiteY2" fmla="*/ 2307431 h 230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95787" h="2307431">
                  <a:moveTo>
                    <a:pt x="0" y="1"/>
                  </a:moveTo>
                  <a:lnTo>
                    <a:pt x="4395787" y="0"/>
                  </a:lnTo>
                  <a:lnTo>
                    <a:pt x="652463" y="230743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 flipV="1">
              <a:off x="2138348" y="3091660"/>
              <a:ext cx="4452936" cy="2124073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452936"/>
                <a:gd name="connsiteY0" fmla="*/ 0 h 2131217"/>
                <a:gd name="connsiteX1" fmla="*/ 4452936 w 4452936"/>
                <a:gd name="connsiteY1" fmla="*/ 0 h 2131217"/>
                <a:gd name="connsiteX2" fmla="*/ 652462 w 4452936"/>
                <a:gd name="connsiteY2" fmla="*/ 2131217 h 2131217"/>
                <a:gd name="connsiteX0" fmla="*/ 0 w 4452936"/>
                <a:gd name="connsiteY0" fmla="*/ 0 h 2124073"/>
                <a:gd name="connsiteX1" fmla="*/ 4452936 w 4452936"/>
                <a:gd name="connsiteY1" fmla="*/ 0 h 2124073"/>
                <a:gd name="connsiteX2" fmla="*/ 645318 w 4452936"/>
                <a:gd name="connsiteY2" fmla="*/ 2124073 h 212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2936" h="2124073">
                  <a:moveTo>
                    <a:pt x="0" y="0"/>
                  </a:moveTo>
                  <a:lnTo>
                    <a:pt x="4452936" y="0"/>
                  </a:lnTo>
                  <a:lnTo>
                    <a:pt x="645318" y="212407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Freeform 32"/>
            <p:cNvSpPr/>
            <p:nvPr/>
          </p:nvSpPr>
          <p:spPr>
            <a:xfrm flipV="1">
              <a:off x="2143124" y="3108328"/>
              <a:ext cx="4491038" cy="1955006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491038"/>
                <a:gd name="connsiteY0" fmla="*/ 1 h 2659856"/>
                <a:gd name="connsiteX1" fmla="*/ 4491038 w 4491038"/>
                <a:gd name="connsiteY1" fmla="*/ 0 h 2659856"/>
                <a:gd name="connsiteX2" fmla="*/ 671513 w 4491038"/>
                <a:gd name="connsiteY2" fmla="*/ 2659856 h 265985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8176 w 4491038"/>
                <a:gd name="connsiteY2" fmla="*/ 1955006 h 195500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3413 w 4491038"/>
                <a:gd name="connsiteY2" fmla="*/ 1955006 h 195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1038" h="1955006">
                  <a:moveTo>
                    <a:pt x="0" y="1"/>
                  </a:moveTo>
                  <a:lnTo>
                    <a:pt x="4491038" y="0"/>
                  </a:lnTo>
                  <a:lnTo>
                    <a:pt x="633413" y="1955006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 flipV="1">
              <a:off x="2143123" y="3122616"/>
              <a:ext cx="4533898" cy="177879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533898"/>
                <a:gd name="connsiteY0" fmla="*/ 0 h 2478880"/>
                <a:gd name="connsiteX1" fmla="*/ 4533898 w 4533898"/>
                <a:gd name="connsiteY1" fmla="*/ 0 h 2478880"/>
                <a:gd name="connsiteX2" fmla="*/ 661987 w 4533898"/>
                <a:gd name="connsiteY2" fmla="*/ 2478880 h 2478880"/>
                <a:gd name="connsiteX0" fmla="*/ 0 w 4533898"/>
                <a:gd name="connsiteY0" fmla="*/ 0 h 1778792"/>
                <a:gd name="connsiteX1" fmla="*/ 4533898 w 4533898"/>
                <a:gd name="connsiteY1" fmla="*/ 0 h 1778792"/>
                <a:gd name="connsiteX2" fmla="*/ 623887 w 4533898"/>
                <a:gd name="connsiteY2" fmla="*/ 1778792 h 177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33898" h="1778792">
                  <a:moveTo>
                    <a:pt x="0" y="0"/>
                  </a:moveTo>
                  <a:lnTo>
                    <a:pt x="4533898" y="0"/>
                  </a:lnTo>
                  <a:lnTo>
                    <a:pt x="623887" y="177879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Freeform 34"/>
            <p:cNvSpPr/>
            <p:nvPr/>
          </p:nvSpPr>
          <p:spPr>
            <a:xfrm flipV="1">
              <a:off x="2143112" y="3141665"/>
              <a:ext cx="4557712" cy="1612107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557712"/>
                <a:gd name="connsiteY0" fmla="*/ 4764 h 2321719"/>
                <a:gd name="connsiteX1" fmla="*/ 4557712 w 4557712"/>
                <a:gd name="connsiteY1" fmla="*/ 0 h 2321719"/>
                <a:gd name="connsiteX2" fmla="*/ 652463 w 4557712"/>
                <a:gd name="connsiteY2" fmla="*/ 2321719 h 2321719"/>
                <a:gd name="connsiteX0" fmla="*/ 0 w 4557712"/>
                <a:gd name="connsiteY0" fmla="*/ 4764 h 1612107"/>
                <a:gd name="connsiteX1" fmla="*/ 4557712 w 4557712"/>
                <a:gd name="connsiteY1" fmla="*/ 0 h 1612107"/>
                <a:gd name="connsiteX2" fmla="*/ 628651 w 4557712"/>
                <a:gd name="connsiteY2" fmla="*/ 1612107 h 16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57712" h="1612107">
                  <a:moveTo>
                    <a:pt x="0" y="4764"/>
                  </a:moveTo>
                  <a:lnTo>
                    <a:pt x="4557712" y="0"/>
                  </a:lnTo>
                  <a:lnTo>
                    <a:pt x="628651" y="161210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 flipV="1">
              <a:off x="2143110" y="3160715"/>
              <a:ext cx="4591049" cy="1426368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591049"/>
                <a:gd name="connsiteY0" fmla="*/ 0 h 2126455"/>
                <a:gd name="connsiteX1" fmla="*/ 4591049 w 4591049"/>
                <a:gd name="connsiteY1" fmla="*/ 0 h 2126455"/>
                <a:gd name="connsiteX2" fmla="*/ 642937 w 4591049"/>
                <a:gd name="connsiteY2" fmla="*/ 2126455 h 2126455"/>
                <a:gd name="connsiteX0" fmla="*/ 0 w 4591049"/>
                <a:gd name="connsiteY0" fmla="*/ 0 h 1426368"/>
                <a:gd name="connsiteX1" fmla="*/ 4591049 w 4591049"/>
                <a:gd name="connsiteY1" fmla="*/ 0 h 1426368"/>
                <a:gd name="connsiteX2" fmla="*/ 623887 w 4591049"/>
                <a:gd name="connsiteY2" fmla="*/ 1426368 h 142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1049" h="1426368">
                  <a:moveTo>
                    <a:pt x="0" y="0"/>
                  </a:moveTo>
                  <a:lnTo>
                    <a:pt x="4591049" y="0"/>
                  </a:lnTo>
                  <a:lnTo>
                    <a:pt x="623887" y="1426368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 flipV="1">
              <a:off x="2138356" y="3179764"/>
              <a:ext cx="4610100" cy="12453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610100"/>
                <a:gd name="connsiteY0" fmla="*/ 1 h 2659856"/>
                <a:gd name="connsiteX1" fmla="*/ 4610100 w 4610100"/>
                <a:gd name="connsiteY1" fmla="*/ 0 h 2659856"/>
                <a:gd name="connsiteX2" fmla="*/ 671513 w 4610100"/>
                <a:gd name="connsiteY2" fmla="*/ 2659856 h 2659856"/>
                <a:gd name="connsiteX0" fmla="*/ 0 w 4610100"/>
                <a:gd name="connsiteY0" fmla="*/ 1 h 1245394"/>
                <a:gd name="connsiteX1" fmla="*/ 4610100 w 4610100"/>
                <a:gd name="connsiteY1" fmla="*/ 0 h 1245394"/>
                <a:gd name="connsiteX2" fmla="*/ 623888 w 4610100"/>
                <a:gd name="connsiteY2" fmla="*/ 1245394 h 124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0100" h="1245394">
                  <a:moveTo>
                    <a:pt x="0" y="1"/>
                  </a:moveTo>
                  <a:lnTo>
                    <a:pt x="4610100" y="0"/>
                  </a:lnTo>
                  <a:lnTo>
                    <a:pt x="623888" y="124539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 flipV="1">
              <a:off x="2138355" y="3203578"/>
              <a:ext cx="4652961" cy="1059655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652961"/>
                <a:gd name="connsiteY0" fmla="*/ 0 h 2478880"/>
                <a:gd name="connsiteX1" fmla="*/ 4652961 w 4652961"/>
                <a:gd name="connsiteY1" fmla="*/ 0 h 2478880"/>
                <a:gd name="connsiteX2" fmla="*/ 661987 w 4652961"/>
                <a:gd name="connsiteY2" fmla="*/ 2478880 h 2478880"/>
                <a:gd name="connsiteX0" fmla="*/ 0 w 4652961"/>
                <a:gd name="connsiteY0" fmla="*/ 0 h 1059655"/>
                <a:gd name="connsiteX1" fmla="*/ 4652961 w 4652961"/>
                <a:gd name="connsiteY1" fmla="*/ 0 h 1059655"/>
                <a:gd name="connsiteX2" fmla="*/ 633412 w 4652961"/>
                <a:gd name="connsiteY2" fmla="*/ 1059655 h 105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2961" h="1059655">
                  <a:moveTo>
                    <a:pt x="0" y="0"/>
                  </a:moveTo>
                  <a:lnTo>
                    <a:pt x="4652961" y="0"/>
                  </a:lnTo>
                  <a:lnTo>
                    <a:pt x="633412" y="1059655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2138344" y="3225007"/>
              <a:ext cx="4667250" cy="881062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395787"/>
                <a:gd name="connsiteY0" fmla="*/ 1 h 2307431"/>
                <a:gd name="connsiteX1" fmla="*/ 4395787 w 4395787"/>
                <a:gd name="connsiteY1" fmla="*/ 0 h 2307431"/>
                <a:gd name="connsiteX2" fmla="*/ 652463 w 4395787"/>
                <a:gd name="connsiteY2" fmla="*/ 2307431 h 2307431"/>
                <a:gd name="connsiteX0" fmla="*/ 0 w 4667250"/>
                <a:gd name="connsiteY0" fmla="*/ 1 h 2307431"/>
                <a:gd name="connsiteX1" fmla="*/ 4667250 w 4667250"/>
                <a:gd name="connsiteY1" fmla="*/ 0 h 2307431"/>
                <a:gd name="connsiteX2" fmla="*/ 652463 w 4667250"/>
                <a:gd name="connsiteY2" fmla="*/ 2307431 h 2307431"/>
                <a:gd name="connsiteX0" fmla="*/ 0 w 4667250"/>
                <a:gd name="connsiteY0" fmla="*/ 1 h 873919"/>
                <a:gd name="connsiteX1" fmla="*/ 4667250 w 4667250"/>
                <a:gd name="connsiteY1" fmla="*/ 0 h 873919"/>
                <a:gd name="connsiteX2" fmla="*/ 642938 w 4667250"/>
                <a:gd name="connsiteY2" fmla="*/ 873919 h 873919"/>
                <a:gd name="connsiteX0" fmla="*/ 0 w 4667250"/>
                <a:gd name="connsiteY0" fmla="*/ 1 h 883444"/>
                <a:gd name="connsiteX1" fmla="*/ 4667250 w 4667250"/>
                <a:gd name="connsiteY1" fmla="*/ 0 h 883444"/>
                <a:gd name="connsiteX2" fmla="*/ 640557 w 4667250"/>
                <a:gd name="connsiteY2" fmla="*/ 883444 h 883444"/>
                <a:gd name="connsiteX0" fmla="*/ 0 w 4667250"/>
                <a:gd name="connsiteY0" fmla="*/ 1 h 876300"/>
                <a:gd name="connsiteX1" fmla="*/ 4667250 w 4667250"/>
                <a:gd name="connsiteY1" fmla="*/ 0 h 876300"/>
                <a:gd name="connsiteX2" fmla="*/ 640557 w 4667250"/>
                <a:gd name="connsiteY2" fmla="*/ 876300 h 876300"/>
                <a:gd name="connsiteX0" fmla="*/ 0 w 4667250"/>
                <a:gd name="connsiteY0" fmla="*/ 1 h 881062"/>
                <a:gd name="connsiteX1" fmla="*/ 4667250 w 4667250"/>
                <a:gd name="connsiteY1" fmla="*/ 0 h 881062"/>
                <a:gd name="connsiteX2" fmla="*/ 638176 w 4667250"/>
                <a:gd name="connsiteY2" fmla="*/ 881062 h 88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67250" h="881062">
                  <a:moveTo>
                    <a:pt x="0" y="1"/>
                  </a:moveTo>
                  <a:lnTo>
                    <a:pt x="4667250" y="0"/>
                  </a:lnTo>
                  <a:lnTo>
                    <a:pt x="638176" y="881062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0" name="Freeform 39"/>
            <p:cNvSpPr/>
            <p:nvPr/>
          </p:nvSpPr>
          <p:spPr>
            <a:xfrm flipV="1">
              <a:off x="2138342" y="3246440"/>
              <a:ext cx="4681536" cy="69770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452936"/>
                <a:gd name="connsiteY0" fmla="*/ 0 h 2131217"/>
                <a:gd name="connsiteX1" fmla="*/ 4452936 w 4452936"/>
                <a:gd name="connsiteY1" fmla="*/ 0 h 2131217"/>
                <a:gd name="connsiteX2" fmla="*/ 652462 w 4452936"/>
                <a:gd name="connsiteY2" fmla="*/ 2131217 h 2131217"/>
                <a:gd name="connsiteX0" fmla="*/ 0 w 4452936"/>
                <a:gd name="connsiteY0" fmla="*/ 0 h 2124073"/>
                <a:gd name="connsiteX1" fmla="*/ 4452936 w 4452936"/>
                <a:gd name="connsiteY1" fmla="*/ 0 h 2124073"/>
                <a:gd name="connsiteX2" fmla="*/ 645318 w 4452936"/>
                <a:gd name="connsiteY2" fmla="*/ 2124073 h 2124073"/>
                <a:gd name="connsiteX0" fmla="*/ 0 w 4681536"/>
                <a:gd name="connsiteY0" fmla="*/ 0 h 2124073"/>
                <a:gd name="connsiteX1" fmla="*/ 4681536 w 4681536"/>
                <a:gd name="connsiteY1" fmla="*/ 0 h 2124073"/>
                <a:gd name="connsiteX2" fmla="*/ 645318 w 4681536"/>
                <a:gd name="connsiteY2" fmla="*/ 2124073 h 2124073"/>
                <a:gd name="connsiteX0" fmla="*/ 0 w 4681536"/>
                <a:gd name="connsiteY0" fmla="*/ 0 h 690560"/>
                <a:gd name="connsiteX1" fmla="*/ 4681536 w 4681536"/>
                <a:gd name="connsiteY1" fmla="*/ 0 h 690560"/>
                <a:gd name="connsiteX2" fmla="*/ 635793 w 4681536"/>
                <a:gd name="connsiteY2" fmla="*/ 690560 h 690560"/>
                <a:gd name="connsiteX0" fmla="*/ 0 w 4681536"/>
                <a:gd name="connsiteY0" fmla="*/ 0 h 697704"/>
                <a:gd name="connsiteX1" fmla="*/ 4681536 w 4681536"/>
                <a:gd name="connsiteY1" fmla="*/ 0 h 697704"/>
                <a:gd name="connsiteX2" fmla="*/ 635793 w 4681536"/>
                <a:gd name="connsiteY2" fmla="*/ 697704 h 697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81536" h="697704">
                  <a:moveTo>
                    <a:pt x="0" y="0"/>
                  </a:moveTo>
                  <a:lnTo>
                    <a:pt x="4681536" y="0"/>
                  </a:lnTo>
                  <a:lnTo>
                    <a:pt x="635793" y="69770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Freeform 40"/>
            <p:cNvSpPr/>
            <p:nvPr/>
          </p:nvSpPr>
          <p:spPr>
            <a:xfrm flipV="1">
              <a:off x="2143118" y="3265488"/>
              <a:ext cx="4695826" cy="521494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491038"/>
                <a:gd name="connsiteY0" fmla="*/ 1 h 2659856"/>
                <a:gd name="connsiteX1" fmla="*/ 4491038 w 4491038"/>
                <a:gd name="connsiteY1" fmla="*/ 0 h 2659856"/>
                <a:gd name="connsiteX2" fmla="*/ 671513 w 4491038"/>
                <a:gd name="connsiteY2" fmla="*/ 2659856 h 265985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8176 w 4491038"/>
                <a:gd name="connsiteY2" fmla="*/ 1955006 h 1955006"/>
                <a:gd name="connsiteX0" fmla="*/ 0 w 4491038"/>
                <a:gd name="connsiteY0" fmla="*/ 1 h 1955006"/>
                <a:gd name="connsiteX1" fmla="*/ 4491038 w 4491038"/>
                <a:gd name="connsiteY1" fmla="*/ 0 h 1955006"/>
                <a:gd name="connsiteX2" fmla="*/ 633413 w 4491038"/>
                <a:gd name="connsiteY2" fmla="*/ 1955006 h 1955006"/>
                <a:gd name="connsiteX0" fmla="*/ 0 w 4695826"/>
                <a:gd name="connsiteY0" fmla="*/ 1 h 1955006"/>
                <a:gd name="connsiteX1" fmla="*/ 4695826 w 4695826"/>
                <a:gd name="connsiteY1" fmla="*/ 0 h 1955006"/>
                <a:gd name="connsiteX2" fmla="*/ 633413 w 4695826"/>
                <a:gd name="connsiteY2" fmla="*/ 1955006 h 1955006"/>
                <a:gd name="connsiteX0" fmla="*/ 0 w 4695826"/>
                <a:gd name="connsiteY0" fmla="*/ 1 h 521494"/>
                <a:gd name="connsiteX1" fmla="*/ 4695826 w 4695826"/>
                <a:gd name="connsiteY1" fmla="*/ 0 h 521494"/>
                <a:gd name="connsiteX2" fmla="*/ 647701 w 4695826"/>
                <a:gd name="connsiteY2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5826" h="521494">
                  <a:moveTo>
                    <a:pt x="0" y="1"/>
                  </a:moveTo>
                  <a:lnTo>
                    <a:pt x="4695826" y="0"/>
                  </a:lnTo>
                  <a:lnTo>
                    <a:pt x="647701" y="52149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2" name="Freeform 41"/>
            <p:cNvSpPr/>
            <p:nvPr/>
          </p:nvSpPr>
          <p:spPr>
            <a:xfrm flipV="1">
              <a:off x="2143117" y="3284541"/>
              <a:ext cx="4705348" cy="345279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533898"/>
                <a:gd name="connsiteY0" fmla="*/ 0 h 2478880"/>
                <a:gd name="connsiteX1" fmla="*/ 4533898 w 4533898"/>
                <a:gd name="connsiteY1" fmla="*/ 0 h 2478880"/>
                <a:gd name="connsiteX2" fmla="*/ 661987 w 4533898"/>
                <a:gd name="connsiteY2" fmla="*/ 2478880 h 2478880"/>
                <a:gd name="connsiteX0" fmla="*/ 0 w 4533898"/>
                <a:gd name="connsiteY0" fmla="*/ 0 h 1778792"/>
                <a:gd name="connsiteX1" fmla="*/ 4533898 w 4533898"/>
                <a:gd name="connsiteY1" fmla="*/ 0 h 1778792"/>
                <a:gd name="connsiteX2" fmla="*/ 623887 w 4533898"/>
                <a:gd name="connsiteY2" fmla="*/ 1778792 h 1778792"/>
                <a:gd name="connsiteX0" fmla="*/ 0 w 4705348"/>
                <a:gd name="connsiteY0" fmla="*/ 0 h 1778792"/>
                <a:gd name="connsiteX1" fmla="*/ 4705348 w 4705348"/>
                <a:gd name="connsiteY1" fmla="*/ 0 h 1778792"/>
                <a:gd name="connsiteX2" fmla="*/ 623887 w 4705348"/>
                <a:gd name="connsiteY2" fmla="*/ 1778792 h 1778792"/>
                <a:gd name="connsiteX0" fmla="*/ 0 w 4705348"/>
                <a:gd name="connsiteY0" fmla="*/ 0 h 345279"/>
                <a:gd name="connsiteX1" fmla="*/ 4705348 w 4705348"/>
                <a:gd name="connsiteY1" fmla="*/ 0 h 345279"/>
                <a:gd name="connsiteX2" fmla="*/ 652462 w 4705348"/>
                <a:gd name="connsiteY2" fmla="*/ 345279 h 34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5348" h="345279">
                  <a:moveTo>
                    <a:pt x="0" y="0"/>
                  </a:moveTo>
                  <a:lnTo>
                    <a:pt x="4705348" y="0"/>
                  </a:lnTo>
                  <a:lnTo>
                    <a:pt x="652462" y="345279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Freeform 42"/>
            <p:cNvSpPr/>
            <p:nvPr/>
          </p:nvSpPr>
          <p:spPr>
            <a:xfrm flipV="1">
              <a:off x="2143106" y="3301206"/>
              <a:ext cx="4705350" cy="17145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300537"/>
                <a:gd name="connsiteY0" fmla="*/ 0 h 2864643"/>
                <a:gd name="connsiteX1" fmla="*/ 4300537 w 4300537"/>
                <a:gd name="connsiteY1" fmla="*/ 9525 h 2864643"/>
                <a:gd name="connsiteX2" fmla="*/ 704850 w 4300537"/>
                <a:gd name="connsiteY2" fmla="*/ 2864643 h 2864643"/>
                <a:gd name="connsiteX0" fmla="*/ 0 w 4300537"/>
                <a:gd name="connsiteY0" fmla="*/ 0 h 2659855"/>
                <a:gd name="connsiteX1" fmla="*/ 4300537 w 4300537"/>
                <a:gd name="connsiteY1" fmla="*/ 9525 h 2659855"/>
                <a:gd name="connsiteX2" fmla="*/ 671513 w 4300537"/>
                <a:gd name="connsiteY2" fmla="*/ 2659855 h 2659855"/>
                <a:gd name="connsiteX0" fmla="*/ 0 w 4310062"/>
                <a:gd name="connsiteY0" fmla="*/ 0 h 2659855"/>
                <a:gd name="connsiteX1" fmla="*/ 4310062 w 4310062"/>
                <a:gd name="connsiteY1" fmla="*/ 4762 h 2659855"/>
                <a:gd name="connsiteX2" fmla="*/ 671513 w 4310062"/>
                <a:gd name="connsiteY2" fmla="*/ 2659855 h 2659855"/>
                <a:gd name="connsiteX0" fmla="*/ 0 w 4319587"/>
                <a:gd name="connsiteY0" fmla="*/ 0 h 2659855"/>
                <a:gd name="connsiteX1" fmla="*/ 4319587 w 4319587"/>
                <a:gd name="connsiteY1" fmla="*/ 14287 h 2659855"/>
                <a:gd name="connsiteX2" fmla="*/ 671513 w 4319587"/>
                <a:gd name="connsiteY2" fmla="*/ 2659855 h 2659855"/>
                <a:gd name="connsiteX0" fmla="*/ 0 w 4324350"/>
                <a:gd name="connsiteY0" fmla="*/ 1 h 2659856"/>
                <a:gd name="connsiteX1" fmla="*/ 4324350 w 4324350"/>
                <a:gd name="connsiteY1" fmla="*/ 0 h 2659856"/>
                <a:gd name="connsiteX2" fmla="*/ 671513 w 4324350"/>
                <a:gd name="connsiteY2" fmla="*/ 2659856 h 2659856"/>
                <a:gd name="connsiteX0" fmla="*/ 0 w 4395787"/>
                <a:gd name="connsiteY0" fmla="*/ 1 h 2659856"/>
                <a:gd name="connsiteX1" fmla="*/ 4395787 w 4395787"/>
                <a:gd name="connsiteY1" fmla="*/ 0 h 2659856"/>
                <a:gd name="connsiteX2" fmla="*/ 671513 w 4395787"/>
                <a:gd name="connsiteY2" fmla="*/ 2659856 h 2659856"/>
                <a:gd name="connsiteX0" fmla="*/ 0 w 4395787"/>
                <a:gd name="connsiteY0" fmla="*/ 1 h 2316956"/>
                <a:gd name="connsiteX1" fmla="*/ 4395787 w 4395787"/>
                <a:gd name="connsiteY1" fmla="*/ 0 h 2316956"/>
                <a:gd name="connsiteX2" fmla="*/ 652463 w 4395787"/>
                <a:gd name="connsiteY2" fmla="*/ 2316956 h 2316956"/>
                <a:gd name="connsiteX0" fmla="*/ 0 w 4557712"/>
                <a:gd name="connsiteY0" fmla="*/ 4764 h 2321719"/>
                <a:gd name="connsiteX1" fmla="*/ 4557712 w 4557712"/>
                <a:gd name="connsiteY1" fmla="*/ 0 h 2321719"/>
                <a:gd name="connsiteX2" fmla="*/ 652463 w 4557712"/>
                <a:gd name="connsiteY2" fmla="*/ 2321719 h 2321719"/>
                <a:gd name="connsiteX0" fmla="*/ 0 w 4557712"/>
                <a:gd name="connsiteY0" fmla="*/ 4764 h 1612107"/>
                <a:gd name="connsiteX1" fmla="*/ 4557712 w 4557712"/>
                <a:gd name="connsiteY1" fmla="*/ 0 h 1612107"/>
                <a:gd name="connsiteX2" fmla="*/ 628651 w 4557712"/>
                <a:gd name="connsiteY2" fmla="*/ 1612107 h 1612107"/>
                <a:gd name="connsiteX0" fmla="*/ 0 w 4705350"/>
                <a:gd name="connsiteY0" fmla="*/ 4764 h 1612107"/>
                <a:gd name="connsiteX1" fmla="*/ 4705350 w 4705350"/>
                <a:gd name="connsiteY1" fmla="*/ 0 h 1612107"/>
                <a:gd name="connsiteX2" fmla="*/ 628651 w 4705350"/>
                <a:gd name="connsiteY2" fmla="*/ 1612107 h 1612107"/>
                <a:gd name="connsiteX0" fmla="*/ 0 w 4705350"/>
                <a:gd name="connsiteY0" fmla="*/ 4764 h 150019"/>
                <a:gd name="connsiteX1" fmla="*/ 4705350 w 4705350"/>
                <a:gd name="connsiteY1" fmla="*/ 0 h 150019"/>
                <a:gd name="connsiteX2" fmla="*/ 681038 w 4705350"/>
                <a:gd name="connsiteY2" fmla="*/ 150019 h 150019"/>
                <a:gd name="connsiteX0" fmla="*/ 0 w 4705350"/>
                <a:gd name="connsiteY0" fmla="*/ 4764 h 171450"/>
                <a:gd name="connsiteX1" fmla="*/ 4705350 w 4705350"/>
                <a:gd name="connsiteY1" fmla="*/ 0 h 171450"/>
                <a:gd name="connsiteX2" fmla="*/ 673894 w 4705350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5350" h="171450">
                  <a:moveTo>
                    <a:pt x="0" y="4764"/>
                  </a:moveTo>
                  <a:lnTo>
                    <a:pt x="4705350" y="0"/>
                  </a:lnTo>
                  <a:lnTo>
                    <a:pt x="673894" y="17145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4" name="Freeform 43"/>
            <p:cNvSpPr/>
            <p:nvPr/>
          </p:nvSpPr>
          <p:spPr>
            <a:xfrm flipV="1">
              <a:off x="2143104" y="3310731"/>
              <a:ext cx="4591049" cy="0"/>
            </a:xfrm>
            <a:custGeom>
              <a:avLst/>
              <a:gdLst>
                <a:gd name="connsiteX0" fmla="*/ 0 w 4419600"/>
                <a:gd name="connsiteY0" fmla="*/ 0 h 2976562"/>
                <a:gd name="connsiteX1" fmla="*/ 4419600 w 4419600"/>
                <a:gd name="connsiteY1" fmla="*/ 381000 h 2976562"/>
                <a:gd name="connsiteX2" fmla="*/ 900112 w 4419600"/>
                <a:gd name="connsiteY2" fmla="*/ 2976562 h 2976562"/>
                <a:gd name="connsiteX0" fmla="*/ 0 w 4419600"/>
                <a:gd name="connsiteY0" fmla="*/ 0 h 2988468"/>
                <a:gd name="connsiteX1" fmla="*/ 4419600 w 4419600"/>
                <a:gd name="connsiteY1" fmla="*/ 381000 h 2988468"/>
                <a:gd name="connsiteX2" fmla="*/ 871537 w 4419600"/>
                <a:gd name="connsiteY2" fmla="*/ 2988468 h 2988468"/>
                <a:gd name="connsiteX0" fmla="*/ 0 w 2952750"/>
                <a:gd name="connsiteY0" fmla="*/ 0 h 2988468"/>
                <a:gd name="connsiteX1" fmla="*/ 2952750 w 2952750"/>
                <a:gd name="connsiteY1" fmla="*/ 152400 h 2988468"/>
                <a:gd name="connsiteX2" fmla="*/ 871537 w 2952750"/>
                <a:gd name="connsiteY2" fmla="*/ 2988468 h 2988468"/>
                <a:gd name="connsiteX0" fmla="*/ 581025 w 3533775"/>
                <a:gd name="connsiteY0" fmla="*/ 0 h 3155155"/>
                <a:gd name="connsiteX1" fmla="*/ 3533775 w 3533775"/>
                <a:gd name="connsiteY1" fmla="*/ 152400 h 3155155"/>
                <a:gd name="connsiteX2" fmla="*/ 0 w 3533775"/>
                <a:gd name="connsiteY2" fmla="*/ 3155155 h 3155155"/>
                <a:gd name="connsiteX0" fmla="*/ 581025 w 3543300"/>
                <a:gd name="connsiteY0" fmla="*/ 0 h 3155155"/>
                <a:gd name="connsiteX1" fmla="*/ 3543300 w 3543300"/>
                <a:gd name="connsiteY1" fmla="*/ 152400 h 3155155"/>
                <a:gd name="connsiteX2" fmla="*/ 0 w 3543300"/>
                <a:gd name="connsiteY2" fmla="*/ 3155155 h 3155155"/>
                <a:gd name="connsiteX0" fmla="*/ 581025 w 4933950"/>
                <a:gd name="connsiteY0" fmla="*/ 0 h 3155155"/>
                <a:gd name="connsiteX1" fmla="*/ 4933950 w 4933950"/>
                <a:gd name="connsiteY1" fmla="*/ 228600 h 3155155"/>
                <a:gd name="connsiteX2" fmla="*/ 0 w 4933950"/>
                <a:gd name="connsiteY2" fmla="*/ 3155155 h 3155155"/>
                <a:gd name="connsiteX0" fmla="*/ 0 w 4352925"/>
                <a:gd name="connsiteY0" fmla="*/ 0 h 3031330"/>
                <a:gd name="connsiteX1" fmla="*/ 4352925 w 4352925"/>
                <a:gd name="connsiteY1" fmla="*/ 228600 h 3031330"/>
                <a:gd name="connsiteX2" fmla="*/ 738187 w 4352925"/>
                <a:gd name="connsiteY2" fmla="*/ 3031330 h 3031330"/>
                <a:gd name="connsiteX0" fmla="*/ 0 w 4395787"/>
                <a:gd name="connsiteY0" fmla="*/ 0 h 3031330"/>
                <a:gd name="connsiteX1" fmla="*/ 4395787 w 4395787"/>
                <a:gd name="connsiteY1" fmla="*/ 228600 h 3031330"/>
                <a:gd name="connsiteX2" fmla="*/ 738187 w 4395787"/>
                <a:gd name="connsiteY2" fmla="*/ 3031330 h 3031330"/>
                <a:gd name="connsiteX0" fmla="*/ 0 w 4395787"/>
                <a:gd name="connsiteY0" fmla="*/ 0 h 2864643"/>
                <a:gd name="connsiteX1" fmla="*/ 4395787 w 4395787"/>
                <a:gd name="connsiteY1" fmla="*/ 228600 h 2864643"/>
                <a:gd name="connsiteX2" fmla="*/ 704850 w 4395787"/>
                <a:gd name="connsiteY2" fmla="*/ 2864643 h 2864643"/>
                <a:gd name="connsiteX0" fmla="*/ 0 w 4443412"/>
                <a:gd name="connsiteY0" fmla="*/ 0 h 2864643"/>
                <a:gd name="connsiteX1" fmla="*/ 4443412 w 4443412"/>
                <a:gd name="connsiteY1" fmla="*/ 228600 h 2864643"/>
                <a:gd name="connsiteX2" fmla="*/ 704850 w 4443412"/>
                <a:gd name="connsiteY2" fmla="*/ 2864643 h 2864643"/>
                <a:gd name="connsiteX0" fmla="*/ 0 w 4443412"/>
                <a:gd name="connsiteY0" fmla="*/ 0 h 2702718"/>
                <a:gd name="connsiteX1" fmla="*/ 4443412 w 4443412"/>
                <a:gd name="connsiteY1" fmla="*/ 228600 h 2702718"/>
                <a:gd name="connsiteX2" fmla="*/ 666750 w 4443412"/>
                <a:gd name="connsiteY2" fmla="*/ 2702718 h 2702718"/>
                <a:gd name="connsiteX0" fmla="*/ 0 w 4352924"/>
                <a:gd name="connsiteY0" fmla="*/ 4763 h 2707481"/>
                <a:gd name="connsiteX1" fmla="*/ 4352924 w 4352924"/>
                <a:gd name="connsiteY1" fmla="*/ 0 h 2707481"/>
                <a:gd name="connsiteX2" fmla="*/ 666750 w 4352924"/>
                <a:gd name="connsiteY2" fmla="*/ 2707481 h 2707481"/>
                <a:gd name="connsiteX0" fmla="*/ 0 w 4352924"/>
                <a:gd name="connsiteY0" fmla="*/ 4763 h 2483643"/>
                <a:gd name="connsiteX1" fmla="*/ 4352924 w 4352924"/>
                <a:gd name="connsiteY1" fmla="*/ 0 h 2483643"/>
                <a:gd name="connsiteX2" fmla="*/ 661987 w 4352924"/>
                <a:gd name="connsiteY2" fmla="*/ 2483643 h 2483643"/>
                <a:gd name="connsiteX0" fmla="*/ 0 w 4357686"/>
                <a:gd name="connsiteY0" fmla="*/ 0 h 2478880"/>
                <a:gd name="connsiteX1" fmla="*/ 4357686 w 4357686"/>
                <a:gd name="connsiteY1" fmla="*/ 0 h 2478880"/>
                <a:gd name="connsiteX2" fmla="*/ 661987 w 4357686"/>
                <a:gd name="connsiteY2" fmla="*/ 2478880 h 2478880"/>
                <a:gd name="connsiteX0" fmla="*/ 0 w 4452936"/>
                <a:gd name="connsiteY0" fmla="*/ 0 h 2478880"/>
                <a:gd name="connsiteX1" fmla="*/ 4452936 w 4452936"/>
                <a:gd name="connsiteY1" fmla="*/ 0 h 2478880"/>
                <a:gd name="connsiteX2" fmla="*/ 661987 w 4452936"/>
                <a:gd name="connsiteY2" fmla="*/ 2478880 h 2478880"/>
                <a:gd name="connsiteX0" fmla="*/ 0 w 4452936"/>
                <a:gd name="connsiteY0" fmla="*/ 0 h 2126455"/>
                <a:gd name="connsiteX1" fmla="*/ 4452936 w 4452936"/>
                <a:gd name="connsiteY1" fmla="*/ 0 h 2126455"/>
                <a:gd name="connsiteX2" fmla="*/ 642937 w 4452936"/>
                <a:gd name="connsiteY2" fmla="*/ 2126455 h 2126455"/>
                <a:gd name="connsiteX0" fmla="*/ 0 w 4591049"/>
                <a:gd name="connsiteY0" fmla="*/ 0 h 2126455"/>
                <a:gd name="connsiteX1" fmla="*/ 4591049 w 4591049"/>
                <a:gd name="connsiteY1" fmla="*/ 0 h 2126455"/>
                <a:gd name="connsiteX2" fmla="*/ 642937 w 4591049"/>
                <a:gd name="connsiteY2" fmla="*/ 2126455 h 2126455"/>
                <a:gd name="connsiteX0" fmla="*/ 0 w 4591049"/>
                <a:gd name="connsiteY0" fmla="*/ 0 h 1426368"/>
                <a:gd name="connsiteX1" fmla="*/ 4591049 w 4591049"/>
                <a:gd name="connsiteY1" fmla="*/ 0 h 1426368"/>
                <a:gd name="connsiteX2" fmla="*/ 623887 w 4591049"/>
                <a:gd name="connsiteY2" fmla="*/ 1426368 h 1426368"/>
                <a:gd name="connsiteX0" fmla="*/ 0 w 4591049"/>
                <a:gd name="connsiteY0" fmla="*/ 0 h 0"/>
                <a:gd name="connsiteX1" fmla="*/ 4591049 w 459104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91049">
                  <a:moveTo>
                    <a:pt x="0" y="0"/>
                  </a:moveTo>
                  <a:lnTo>
                    <a:pt x="459104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186111" y="3308347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c 44"/>
            <p:cNvSpPr/>
            <p:nvPr/>
          </p:nvSpPr>
          <p:spPr>
            <a:xfrm>
              <a:off x="4453467" y="25398"/>
              <a:ext cx="2379133" cy="6587067"/>
            </a:xfrm>
            <a:prstGeom prst="arc">
              <a:avLst>
                <a:gd name="adj1" fmla="val 17134816"/>
                <a:gd name="adj2" fmla="val 4443524"/>
              </a:avLst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62600" y="6248400"/>
            <a:ext cx="134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  =   0°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746999" y="6527800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 smtClean="0"/>
              <a:t>D.A.Quinn</a:t>
            </a:r>
            <a:r>
              <a:rPr lang="en-US" sz="1000" b="1" dirty="0" smtClean="0"/>
              <a:t> - 140507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75123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146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Quinn, David A. (GSFC-5840)</dc:creator>
  <cp:lastModifiedBy>Quinn, David A. (GSFC-5840)</cp:lastModifiedBy>
  <cp:revision>16</cp:revision>
  <cp:lastPrinted>2014-05-08T15:51:44Z</cp:lastPrinted>
  <dcterms:created xsi:type="dcterms:W3CDTF">2014-05-08T14:16:42Z</dcterms:created>
  <dcterms:modified xsi:type="dcterms:W3CDTF">2014-05-08T15:57:44Z</dcterms:modified>
</cp:coreProperties>
</file>